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4" autoAdjust="0"/>
    <p:restoredTop sz="94660"/>
  </p:normalViewPr>
  <p:slideViewPr>
    <p:cSldViewPr>
      <p:cViewPr varScale="1">
        <p:scale>
          <a:sx n="84" d="100"/>
          <a:sy n="84" d="100"/>
        </p:scale>
        <p:origin x="-168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9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54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432717" eaLnBrk="1" hangingPunct="1">
        <a:defRPr sz="4400">
          <a:latin typeface="Lato Bold" panose="020F0802020204030203" charset="-18"/>
          <a:ea typeface="+mn-ea"/>
          <a:cs typeface="+mn-cs"/>
          <a:sym typeface="Helvetica Light"/>
        </a:defRPr>
      </a:lvl1pPr>
      <a:lvl2pPr indent="169324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2pPr>
      <a:lvl3pPr indent="338648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3pPr>
      <a:lvl4pPr indent="507972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4pPr>
      <a:lvl5pPr indent="677296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5pPr>
      <a:lvl6pPr indent="846620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6pPr>
      <a:lvl7pPr indent="1015944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7pPr>
      <a:lvl8pPr indent="1185268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8pPr>
      <a:lvl9pPr indent="1354592" algn="ctr" defTabSz="432717" eaLnBrk="1" hangingPunct="1">
        <a:defRPr sz="5900">
          <a:latin typeface="+mn-lt"/>
          <a:ea typeface="+mn-ea"/>
          <a:cs typeface="+mn-cs"/>
          <a:sym typeface="Helvetica Light"/>
        </a:defRPr>
      </a:lvl9pPr>
    </p:titleStyle>
    <p:bodyStyle>
      <a:lvl1pPr marL="329241" indent="-329241" defTabSz="432717" eaLnBrk="1" hangingPunct="1">
        <a:spcBef>
          <a:spcPts val="3111"/>
        </a:spcBef>
        <a:buSzPct val="75000"/>
        <a:buChar char="•"/>
        <a:defRPr sz="2700">
          <a:latin typeface="Lato Light" panose="020F0302020204030203" charset="-18"/>
          <a:ea typeface="+mn-ea"/>
          <a:cs typeface="+mn-cs"/>
          <a:sym typeface="Helvetica Light"/>
        </a:defRPr>
      </a:lvl1pPr>
      <a:lvl2pPr marL="658482" indent="-329241" defTabSz="432717" eaLnBrk="1" hangingPunct="1">
        <a:spcBef>
          <a:spcPts val="3111"/>
        </a:spcBef>
        <a:buSzPct val="75000"/>
        <a:buChar char="•"/>
        <a:defRPr sz="2700">
          <a:latin typeface="Lato Light" panose="020F0302020204030203" charset="-18"/>
          <a:ea typeface="+mn-ea"/>
          <a:cs typeface="+mn-cs"/>
          <a:sym typeface="Helvetica Light"/>
        </a:defRPr>
      </a:lvl2pPr>
      <a:lvl3pPr marL="987723" indent="-329241" defTabSz="432717" eaLnBrk="1" hangingPunct="1">
        <a:spcBef>
          <a:spcPts val="3111"/>
        </a:spcBef>
        <a:buSzPct val="75000"/>
        <a:buChar char="•"/>
        <a:defRPr sz="2700">
          <a:latin typeface="Lato Light" panose="020F0302020204030203" charset="-18"/>
          <a:ea typeface="+mn-ea"/>
          <a:cs typeface="+mn-cs"/>
          <a:sym typeface="Helvetica Light"/>
        </a:defRPr>
      </a:lvl3pPr>
      <a:lvl4pPr marL="1316965" indent="-329241" defTabSz="432717" eaLnBrk="1" hangingPunct="1">
        <a:spcBef>
          <a:spcPts val="3111"/>
        </a:spcBef>
        <a:buSzPct val="75000"/>
        <a:buChar char="•"/>
        <a:defRPr sz="2700">
          <a:latin typeface="Lato Light" panose="020F0302020204030203" charset="-18"/>
          <a:ea typeface="+mn-ea"/>
          <a:cs typeface="+mn-cs"/>
          <a:sym typeface="Helvetica Light"/>
        </a:defRPr>
      </a:lvl4pPr>
      <a:lvl5pPr marL="1646206" indent="-329241" defTabSz="432717" eaLnBrk="1" hangingPunct="1">
        <a:spcBef>
          <a:spcPts val="3111"/>
        </a:spcBef>
        <a:buSzPct val="75000"/>
        <a:buChar char="•"/>
        <a:defRPr sz="2700">
          <a:latin typeface="Lato Light" panose="020F0302020204030203" charset="-18"/>
          <a:ea typeface="+mn-ea"/>
          <a:cs typeface="+mn-cs"/>
          <a:sym typeface="Helvetica Light"/>
        </a:defRPr>
      </a:lvl5pPr>
      <a:lvl6pPr marL="1975447" indent="-329241" defTabSz="432717" eaLnBrk="1" hangingPunct="1">
        <a:spcBef>
          <a:spcPts val="3111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6pPr>
      <a:lvl7pPr marL="2304688" indent="-329241" defTabSz="432717" eaLnBrk="1" hangingPunct="1">
        <a:spcBef>
          <a:spcPts val="3111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7pPr>
      <a:lvl8pPr marL="2633929" indent="-329241" defTabSz="432717" eaLnBrk="1" hangingPunct="1">
        <a:spcBef>
          <a:spcPts val="3111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8pPr>
      <a:lvl9pPr marL="2963170" indent="-329241" defTabSz="432717" eaLnBrk="1" hangingPunct="1">
        <a:spcBef>
          <a:spcPts val="3111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9pPr>
    </p:bodyStyle>
    <p:otherStyle>
      <a:lvl1pPr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9324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38648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507972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77296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46620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015944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85268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354592" algn="ctr" defTabSz="432717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 3"/>
          <p:cNvSpPr/>
          <p:nvPr/>
        </p:nvSpPr>
        <p:spPr>
          <a:xfrm>
            <a:off x="38841" y="6027078"/>
            <a:ext cx="9105523" cy="35298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  <a:gd name="connsiteX0" fmla="*/ 0 w 19675711"/>
              <a:gd name="connsiteY0" fmla="*/ 1146671 h 1149527"/>
              <a:gd name="connsiteX1" fmla="*/ 833477 w 19675711"/>
              <a:gd name="connsiteY1" fmla="*/ 0 h 1149527"/>
              <a:gd name="connsiteX2" fmla="*/ 19675711 w 19675711"/>
              <a:gd name="connsiteY2" fmla="*/ 34054 h 1149527"/>
              <a:gd name="connsiteX3" fmla="*/ 13153497 w 19675711"/>
              <a:gd name="connsiteY3" fmla="*/ 1149527 h 1149527"/>
              <a:gd name="connsiteX4" fmla="*/ 0 w 19675711"/>
              <a:gd name="connsiteY4" fmla="*/ 1146671 h 1149527"/>
              <a:gd name="connsiteX0" fmla="*/ 0 w 19676492"/>
              <a:gd name="connsiteY0" fmla="*/ 1146671 h 1149527"/>
              <a:gd name="connsiteX1" fmla="*/ 833477 w 19676492"/>
              <a:gd name="connsiteY1" fmla="*/ 0 h 1149527"/>
              <a:gd name="connsiteX2" fmla="*/ 19675711 w 19676492"/>
              <a:gd name="connsiteY2" fmla="*/ 34054 h 1149527"/>
              <a:gd name="connsiteX3" fmla="*/ 19675711 w 19676492"/>
              <a:gd name="connsiteY3" fmla="*/ 1149527 h 1149527"/>
              <a:gd name="connsiteX4" fmla="*/ 0 w 19676492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6492" h="1149527">
                <a:moveTo>
                  <a:pt x="0" y="1146671"/>
                </a:moveTo>
                <a:lnTo>
                  <a:pt x="833477" y="0"/>
                </a:lnTo>
                <a:lnTo>
                  <a:pt x="19675711" y="34054"/>
                </a:lnTo>
                <a:cubicBezTo>
                  <a:pt x="19674929" y="423157"/>
                  <a:pt x="19676493" y="760424"/>
                  <a:pt x="19675711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626" tIns="37626" rIns="37626" bIns="37626" numCol="1" spcCol="28219" rtlCol="0" anchor="ctr">
            <a:spAutoFit/>
          </a:bodyPr>
          <a:lstStyle/>
          <a:p>
            <a:pPr algn="ctr" defTabSz="432693" latinLnBrk="1" hangingPunct="0"/>
            <a:endParaRPr lang="pl-PL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0" y="6173460"/>
            <a:ext cx="9138260" cy="684540"/>
          </a:xfrm>
          <a:custGeom>
            <a:avLst/>
            <a:gdLst>
              <a:gd name="connsiteX0" fmla="*/ 0 w 9233408"/>
              <a:gd name="connsiteY0" fmla="*/ 0 h 1129245"/>
              <a:gd name="connsiteX1" fmla="*/ 9233408 w 9233408"/>
              <a:gd name="connsiteY1" fmla="*/ 0 h 1129245"/>
              <a:gd name="connsiteX2" fmla="*/ 9233408 w 9233408"/>
              <a:gd name="connsiteY2" fmla="*/ 1129245 h 1129245"/>
              <a:gd name="connsiteX3" fmla="*/ 0 w 9233408"/>
              <a:gd name="connsiteY3" fmla="*/ 1129245 h 1129245"/>
              <a:gd name="connsiteX4" fmla="*/ 0 w 9233408"/>
              <a:gd name="connsiteY4" fmla="*/ 0 h 1129245"/>
              <a:gd name="connsiteX0" fmla="*/ 0 w 13816309"/>
              <a:gd name="connsiteY0" fmla="*/ 23033 h 1152278"/>
              <a:gd name="connsiteX1" fmla="*/ 13816309 w 13816309"/>
              <a:gd name="connsiteY1" fmla="*/ 0 h 1152278"/>
              <a:gd name="connsiteX2" fmla="*/ 9233408 w 13816309"/>
              <a:gd name="connsiteY2" fmla="*/ 1152278 h 1152278"/>
              <a:gd name="connsiteX3" fmla="*/ 0 w 13816309"/>
              <a:gd name="connsiteY3" fmla="*/ 1152278 h 1152278"/>
              <a:gd name="connsiteX4" fmla="*/ 0 w 13816309"/>
              <a:gd name="connsiteY4" fmla="*/ 23033 h 1152278"/>
              <a:gd name="connsiteX0" fmla="*/ 0 w 13816309"/>
              <a:gd name="connsiteY0" fmla="*/ 23033 h 1152278"/>
              <a:gd name="connsiteX1" fmla="*/ 13816309 w 13816309"/>
              <a:gd name="connsiteY1" fmla="*/ 0 h 1152278"/>
              <a:gd name="connsiteX2" fmla="*/ 13816309 w 13816309"/>
              <a:gd name="connsiteY2" fmla="*/ 1152278 h 1152278"/>
              <a:gd name="connsiteX3" fmla="*/ 0 w 13816309"/>
              <a:gd name="connsiteY3" fmla="*/ 1152278 h 1152278"/>
              <a:gd name="connsiteX4" fmla="*/ 0 w 13816309"/>
              <a:gd name="connsiteY4" fmla="*/ 23033 h 115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6309" h="1152278">
                <a:moveTo>
                  <a:pt x="0" y="23033"/>
                </a:moveTo>
                <a:lnTo>
                  <a:pt x="13816309" y="0"/>
                </a:lnTo>
                <a:lnTo>
                  <a:pt x="13816309" y="1152278"/>
                </a:lnTo>
                <a:lnTo>
                  <a:pt x="0" y="1152278"/>
                </a:lnTo>
                <a:lnTo>
                  <a:pt x="0" y="2303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626" tIns="37626" rIns="37626" bIns="37626" numCol="1" spcCol="28219" rtlCol="0" anchor="ctr">
            <a:spAutoFit/>
          </a:bodyPr>
          <a:lstStyle/>
          <a:p>
            <a:pPr algn="ctr" defTabSz="432693" latinLnBrk="1" hangingPunct="0"/>
            <a:endParaRPr lang="pl-PL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Trójkąt prostokątny 14"/>
          <p:cNvSpPr/>
          <p:nvPr/>
        </p:nvSpPr>
        <p:spPr>
          <a:xfrm flipV="1">
            <a:off x="-5144" y="6173460"/>
            <a:ext cx="292048" cy="352986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626" tIns="37626" rIns="37626" bIns="37626" numCol="1" spcCol="28219" rtlCol="0" anchor="ctr">
            <a:spAutoFit/>
          </a:bodyPr>
          <a:lstStyle/>
          <a:p>
            <a:pPr algn="ctr" defTabSz="432693" latinLnBrk="1" hangingPunct="0"/>
            <a:endParaRPr lang="pl-PL" kern="0" dirty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027" name="Picture 3" descr="C:\Users\wlars\Desktop\dzien niepelnosprawn\plakatDzienNiepelnosprawnych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1" y="3573016"/>
            <a:ext cx="5647956" cy="2263023"/>
          </a:xfrm>
          <a:prstGeom prst="rect">
            <a:avLst/>
          </a:prstGeom>
          <a:noFill/>
        </p:spPr>
      </p:pic>
      <p:pic>
        <p:nvPicPr>
          <p:cNvPr id="1028" name="Picture 4" descr="C:\Users\wlars\Desktop\dzien niepelnosprawn\PF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92508"/>
            <a:ext cx="707106" cy="514535"/>
          </a:xfrm>
          <a:prstGeom prst="rect">
            <a:avLst/>
          </a:prstGeom>
          <a:noFill/>
        </p:spPr>
      </p:pic>
      <p:pic>
        <p:nvPicPr>
          <p:cNvPr id="1029" name="Picture 5" descr="C:\Users\wlars\Desktop\dzien niepelnosprawn\Integrac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174" y="6275642"/>
            <a:ext cx="529019" cy="546144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106161" y="1628800"/>
            <a:ext cx="8780143" cy="1553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626" tIns="37626" rIns="37626" bIns="37626" numCol="1" spcCol="28219" rtlCol="0" anchor="ctr">
            <a:spAutoFit/>
          </a:bodyPr>
          <a:lstStyle/>
          <a:p>
            <a:pPr algn="ctr"/>
            <a:r>
              <a:rPr lang="pl-PL" sz="2800" b="1" kern="0" dirty="0" smtClean="0">
                <a:solidFill>
                  <a:srgbClr val="FFFFFF"/>
                </a:solidFill>
                <a:sym typeface="Helvetica Light"/>
              </a:rPr>
              <a:t>Wstąp </a:t>
            </a:r>
            <a:r>
              <a:rPr lang="pl-PL" sz="2800" b="1" kern="0" dirty="0" smtClean="0">
                <a:solidFill>
                  <a:srgbClr val="FFFFFF"/>
                </a:solidFill>
                <a:sym typeface="Helvetica Light"/>
              </a:rPr>
              <a:t>do placówki </a:t>
            </a:r>
            <a:r>
              <a:rPr lang="pl-PL" sz="2800" b="1" kern="0" dirty="0" smtClean="0">
                <a:solidFill>
                  <a:srgbClr val="FFFFFF"/>
                </a:solidFill>
                <a:sym typeface="Helvetica Light"/>
              </a:rPr>
              <a:t>ZUS </a:t>
            </a:r>
          </a:p>
          <a:p>
            <a:pPr algn="ctr"/>
            <a:endParaRPr lang="pl-PL" sz="1200" b="1" kern="0" dirty="0" smtClean="0">
              <a:solidFill>
                <a:srgbClr val="FFFFFF"/>
              </a:solidFill>
              <a:sym typeface="Helvetica Light"/>
            </a:endParaRP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Serdecznie </a:t>
            </a:r>
            <a:r>
              <a:rPr lang="pl-PL" sz="28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zapraszamy na Salę Obsługi Klienta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Oddziału ZUS w Chrzanowie przy </a:t>
            </a:r>
            <a:r>
              <a:rPr lang="pl-PL" sz="2800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</a:t>
            </a:r>
            <a:r>
              <a:rPr lang="pl-PL" sz="28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Oświęcimskiej </a:t>
            </a:r>
            <a:r>
              <a:rPr lang="pl-PL" sz="2800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  <a:endParaRPr lang="pl-PL" sz="28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ytuł 14"/>
          <p:cNvSpPr txBox="1">
            <a:spLocks/>
          </p:cNvSpPr>
          <p:nvPr/>
        </p:nvSpPr>
        <p:spPr>
          <a:xfrm>
            <a:off x="54610" y="116632"/>
            <a:ext cx="9031687" cy="1656184"/>
          </a:xfrm>
          <a:prstGeom prst="rect">
            <a:avLst/>
          </a:prstGeom>
        </p:spPr>
        <p:txBody>
          <a:bodyPr lIns="67727" tIns="33863" rIns="67727" bIns="33863"/>
          <a:lstStyle/>
          <a:p>
            <a:pPr defTabSz="432693">
              <a:defRPr/>
            </a:pPr>
            <a:r>
              <a:rPr lang="pl-PL" sz="3600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Dzień </a:t>
            </a:r>
            <a:r>
              <a:rPr lang="pl-PL" sz="3600" dirty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Osób </a:t>
            </a:r>
            <a:r>
              <a:rPr lang="pl-PL" sz="36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z </a:t>
            </a:r>
            <a:r>
              <a:rPr lang="pl-PL" sz="36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Niepełnosprawnością w ZUS</a:t>
            </a:r>
          </a:p>
          <a:p>
            <a:pPr algn="ctr" defTabSz="432693">
              <a:defRPr/>
            </a:pPr>
            <a:r>
              <a:rPr lang="pl-PL" sz="32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2 </a:t>
            </a:r>
            <a:r>
              <a:rPr lang="pl-PL" sz="32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grudnia</a:t>
            </a:r>
            <a:r>
              <a:rPr lang="pl-PL" sz="32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 </a:t>
            </a:r>
            <a:r>
              <a:rPr lang="pl-PL" sz="32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2016 r</a:t>
            </a:r>
            <a:r>
              <a:rPr lang="pl-PL" sz="32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., </a:t>
            </a:r>
            <a:r>
              <a:rPr lang="pl-PL" sz="3200" spc="-37" dirty="0" smtClean="0">
                <a:solidFill>
                  <a:srgbClr val="FFFFFF"/>
                </a:solidFill>
                <a:latin typeface="Lato Bold" panose="020F0802020204030203" charset="-18"/>
                <a:sym typeface="Helvetica Light"/>
              </a:rPr>
              <a:t>godz. </a:t>
            </a: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pl-PL" sz="3200" b="1" baseline="30000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00</a:t>
            </a:r>
            <a:r>
              <a:rPr lang="pl-PL" sz="32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13</a:t>
            </a:r>
            <a:r>
              <a:rPr lang="pl-PL" sz="3200" b="1" baseline="30000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00</a:t>
            </a:r>
            <a:r>
              <a:rPr lang="pl-PL" sz="32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3200" spc="-37" dirty="0">
              <a:solidFill>
                <a:schemeClr val="bg1"/>
              </a:solidFill>
              <a:latin typeface="+mj-lt"/>
              <a:sym typeface="Helvetica Light"/>
            </a:endParaRPr>
          </a:p>
        </p:txBody>
      </p:sp>
      <p:pic>
        <p:nvPicPr>
          <p:cNvPr id="20" name="Picture 2" descr="D:\Moje obrazy\logo zus\logoZUSnoweRozwiniec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31005"/>
            <a:ext cx="1972759" cy="4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467544" y="6439246"/>
            <a:ext cx="892775" cy="352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626" tIns="37626" rIns="37626" bIns="37626" numCol="1" spcCol="28219" rtlCol="0" anchor="ctr">
            <a:spAutoFit/>
          </a:bodyPr>
          <a:lstStyle/>
          <a:p>
            <a:pPr defTabSz="432693" latinLnBrk="1" hangingPunct="0"/>
            <a:r>
              <a:rPr lang="pl-PL" kern="0" dirty="0">
                <a:solidFill>
                  <a:srgbClr val="003D6E"/>
                </a:solidFill>
                <a:sym typeface="Helvetica Light"/>
              </a:rPr>
              <a:t>Patroni:</a:t>
            </a:r>
            <a:endParaRPr lang="pl-PL" sz="2000" kern="0" dirty="0">
              <a:solidFill>
                <a:srgbClr val="003D6E"/>
              </a:solidFill>
              <a:sym typeface="Helvetica Light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436097" y="6454057"/>
            <a:ext cx="1612404" cy="352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626" tIns="37626" rIns="37626" bIns="37626" numCol="1" spcCol="28219" rtlCol="0" anchor="ctr">
            <a:spAutoFit/>
          </a:bodyPr>
          <a:lstStyle/>
          <a:p>
            <a:pPr defTabSz="432693" latinLnBrk="1" hangingPunct="0"/>
            <a:r>
              <a:rPr lang="pl-PL" kern="0" dirty="0">
                <a:solidFill>
                  <a:srgbClr val="003D6E"/>
                </a:solidFill>
                <a:sym typeface="Helvetica Light"/>
              </a:rPr>
              <a:t>Organizator:</a:t>
            </a:r>
            <a:endParaRPr lang="pl-PL" sz="2000" kern="0" dirty="0">
              <a:solidFill>
                <a:srgbClr val="003D6E"/>
              </a:solidFill>
              <a:sym typeface="Helvetica Light"/>
            </a:endParaRPr>
          </a:p>
        </p:txBody>
      </p:sp>
      <p:pic>
        <p:nvPicPr>
          <p:cNvPr id="1031" name="Picture 7" descr="C:\Users\wlars\Desktop\dzien niepelnosprawn\znakNiepelnosprawn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7" y="831230"/>
            <a:ext cx="1036656" cy="103165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905890" y="3545190"/>
            <a:ext cx="3015133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Oferujemy bezpłatne porady specjalistów </a:t>
            </a:r>
            <a:r>
              <a:rPr lang="pl-PL" sz="23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m.in.: </a:t>
            </a:r>
            <a:r>
              <a:rPr lang="pl-PL" sz="2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OPS, PUP, PCPR, PFRON, </a:t>
            </a:r>
            <a:r>
              <a:rPr lang="pl-PL" sz="23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ZUS,</a:t>
            </a:r>
            <a:endParaRPr lang="pl-PL" sz="2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materiały </a:t>
            </a:r>
            <a:r>
              <a:rPr lang="pl-PL" sz="23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informacyjne</a:t>
            </a:r>
            <a:endParaRPr lang="pl-PL" sz="2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44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58</Words>
  <Application>Microsoft Office PowerPoint</Application>
  <PresentationFormat>Pokaz na ekranie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szablonZUS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Korpała, Barbara</dc:creator>
  <cp:lastModifiedBy>Korpała, Barbara</cp:lastModifiedBy>
  <cp:revision>23</cp:revision>
  <dcterms:created xsi:type="dcterms:W3CDTF">2015-04-17T05:24:50Z</dcterms:created>
  <dcterms:modified xsi:type="dcterms:W3CDTF">2016-11-22T07:45:23Z</dcterms:modified>
</cp:coreProperties>
</file>