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3" r:id="rId5"/>
    <p:sldId id="268" r:id="rId6"/>
    <p:sldId id="269" r:id="rId7"/>
    <p:sldId id="270" r:id="rId8"/>
    <p:sldId id="267" r:id="rId9"/>
    <p:sldId id="264" r:id="rId10"/>
    <p:sldId id="265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 varScale="1">
        <p:scale>
          <a:sx n="88" d="100"/>
          <a:sy n="88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CBDA-DF90-4E1C-8940-0C2213B53F96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2364-E10C-46C7-B379-8428E95B2F5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24936" cy="1470025"/>
          </a:xfrm>
        </p:spPr>
        <p:txBody>
          <a:bodyPr>
            <a:noAutofit/>
          </a:bodyPr>
          <a:lstStyle/>
          <a:p>
            <a: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  <a:t>Nagrody </a:t>
            </a:r>
            <a:b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  <a:t>Starosty Chrzanowskiego </a:t>
            </a:r>
            <a:b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  <a:t>w Dziedzinie Sportu</a:t>
            </a: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132856"/>
            <a:ext cx="5256584" cy="4536504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Pani Ewa </a:t>
            </a:r>
            <a:r>
              <a:rPr lang="pl-PL" sz="2000" b="1" dirty="0" err="1">
                <a:solidFill>
                  <a:schemeClr val="bg1"/>
                </a:solidFill>
                <a:latin typeface="Book Antiqua" pitchFamily="18" charset="0"/>
              </a:rPr>
              <a:t>Sierka</a:t>
            </a: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 z Trzebini jest trenerem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 klubie sportowym Victoria Trzebinia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od 2015 roku.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 2021 roku jej 2 zawodników znalazło się w zapleczu Kadry Narodowej. Zdobyli oni V miejsce na Halowych Mistrzostwach Polski w Toruniu i IV miejsce na Mistrzostwach Polski w Karpaczu.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0" y="404664"/>
            <a:ext cx="75243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Ewa </a:t>
            </a:r>
            <a:r>
              <a:rPr lang="pl-PL" sz="6200" b="1" dirty="0" err="1">
                <a:solidFill>
                  <a:schemeClr val="bg1"/>
                </a:solidFill>
                <a:latin typeface="Book Antiqua" pitchFamily="18" charset="0"/>
              </a:rPr>
              <a:t>Sierka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842776-2F10-4B51-B311-E7C61E0154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" y="1663700"/>
            <a:ext cx="3339720" cy="50056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132856"/>
            <a:ext cx="5256584" cy="4536504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Pan Ariel Środa </a:t>
            </a:r>
            <a:r>
              <a:rPr lang="pl-PL" sz="2000" b="1">
                <a:solidFill>
                  <a:schemeClr val="bg1"/>
                </a:solidFill>
                <a:latin typeface="Book Antiqua" pitchFamily="18" charset="0"/>
              </a:rPr>
              <a:t>założycielem, prezesem </a:t>
            </a:r>
            <a:br>
              <a:rPr lang="pl-PL" sz="2000" b="1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>
                <a:solidFill>
                  <a:schemeClr val="bg1"/>
                </a:solidFill>
                <a:latin typeface="Book Antiqua" pitchFamily="18" charset="0"/>
              </a:rPr>
              <a:t>i </a:t>
            </a: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trenerem Klubu Sportowego Akademia Bokserska Libiąż.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Działalność sportową prowadzi od 2017 roku. W 2021 roku jego podopieczni zdobyli Mistrzostwo Polski, Wicemistrzostwo Małopolski, Mistrzostwo Małopolski, III Miejsce w Ogólnopolskiej Olimpiadzie Młodzieży.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0" y="404664"/>
            <a:ext cx="75243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Ariel Środa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DCBE3DE-9F47-4247-9AF0-A98A6BCED4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2700" r="40550"/>
          <a:stretch/>
        </p:blipFill>
        <p:spPr>
          <a:xfrm>
            <a:off x="539552" y="1700808"/>
            <a:ext cx="27363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242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pl-PL" sz="13000" dirty="0">
                <a:solidFill>
                  <a:schemeClr val="bg1"/>
                </a:solidFill>
                <a:latin typeface="Monotype Corsiva" pitchFamily="66" charset="0"/>
              </a:rPr>
              <a:t>Działacze</a:t>
            </a:r>
            <a:br>
              <a:rPr lang="pl-PL" sz="130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l-PL" sz="13000" dirty="0">
                <a:solidFill>
                  <a:schemeClr val="bg1"/>
                </a:solidFill>
                <a:latin typeface="Monotype Corsiva" pitchFamily="66" charset="0"/>
              </a:rPr>
              <a:t>sportowi</a:t>
            </a: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1405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132856"/>
            <a:ext cx="5256584" cy="4536504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Pani Bogusława Majewska z Libiąża jest Założycielem, Prezesem oraz trenerem Uczniowskiego Klubu Sportowego „Czwórka” Libiąż.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Działalność sportową prowadzi od 2012 roku. Jest popularyzatorem piłki ręcznej wśród dzieci i młodzieży w Libiążu,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co przełożyło się na przyciągnięcie do grona zawodników klubu licznego grona dzieci, młodzieży i dorosłych.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0" y="404664"/>
            <a:ext cx="752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  <a:latin typeface="Book Antiqua" pitchFamily="18" charset="0"/>
              </a:rPr>
              <a:t>Bogusława Majewska</a:t>
            </a:r>
            <a:endParaRPr lang="pl-PL" sz="5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AF4DE6-012C-4D55-B685-03EF84FAB5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37101"/>
          <a:stretch/>
        </p:blipFill>
        <p:spPr>
          <a:xfrm>
            <a:off x="467544" y="1823942"/>
            <a:ext cx="2880320" cy="45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720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132856"/>
            <a:ext cx="5256584" cy="4536504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Pan Stanisław Bąk z Chrzanowa jest członkiem Parafialnego Klubu Sportowego Arka Babice.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Działalność sportową, jako trener i animator sportowy prowadzi od 1994 roku. Jest organizatorem turniejów piłkarskich, turniejów charytatywnych – Wakacje z piłką. Członek Zarządu PPN Chrzanów.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0" y="404664"/>
            <a:ext cx="75243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Stanisław Bąk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EE085D6-A0F9-4FA5-AF99-BB3791D71B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r="10695"/>
          <a:stretch/>
        </p:blipFill>
        <p:spPr>
          <a:xfrm>
            <a:off x="304225" y="1823942"/>
            <a:ext cx="345638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008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24936" cy="1470025"/>
          </a:xfrm>
        </p:spPr>
        <p:txBody>
          <a:bodyPr>
            <a:noAutofit/>
          </a:bodyPr>
          <a:lstStyle/>
          <a:p>
            <a: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  <a:t>Nagrody </a:t>
            </a:r>
            <a:b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  <a:t>Starosty Chrzanowskiego </a:t>
            </a:r>
            <a:b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pl-PL" sz="7200" dirty="0">
                <a:solidFill>
                  <a:schemeClr val="bg1"/>
                </a:solidFill>
                <a:latin typeface="Monotype Corsiva" pitchFamily="66" charset="0"/>
              </a:rPr>
              <a:t>w Dziedzinie Sportu</a:t>
            </a: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7043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pl-PL" sz="13000" dirty="0">
                <a:solidFill>
                  <a:schemeClr val="bg1"/>
                </a:solidFill>
                <a:latin typeface="Monotype Corsiva" pitchFamily="66" charset="0"/>
              </a:rPr>
              <a:t>Zawodnicy</a:t>
            </a: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564904"/>
            <a:ext cx="5256584" cy="3096344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Wiktoria </a:t>
            </a:r>
            <a:r>
              <a:rPr lang="pl-PL" sz="2000" b="1" dirty="0" err="1">
                <a:solidFill>
                  <a:schemeClr val="bg1"/>
                </a:solidFill>
                <a:latin typeface="Book Antiqua" pitchFamily="18" charset="0"/>
              </a:rPr>
              <a:t>Ziober</a:t>
            </a: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 z Chrzanowa od 2017 roku działa w chrzanowskim klubie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sportowym „Sparta”.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Do jej największych osiągnięć z ubiegłego roku należy zdobycie tytułu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Wicemistrzyni Europy w kickboxingu kat.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 err="1">
                <a:solidFill>
                  <a:schemeClr val="bg1"/>
                </a:solidFill>
                <a:latin typeface="Book Antiqua" pitchFamily="18" charset="0"/>
              </a:rPr>
              <a:t>KickLight</a:t>
            </a: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 + 70kg, dwukrotny tytuł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Wicemistrzyni Polski oraz I miejsce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 Pucharze Polski Juniorów.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539552" y="404664"/>
            <a:ext cx="65527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Wiktoria  </a:t>
            </a:r>
            <a:r>
              <a:rPr lang="pl-PL" sz="6200" b="1" dirty="0" err="1">
                <a:solidFill>
                  <a:schemeClr val="bg1"/>
                </a:solidFill>
                <a:latin typeface="Book Antiqua" pitchFamily="18" charset="0"/>
              </a:rPr>
              <a:t>Ziober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074" name="Picture 2" descr="Z:\Ł.DYM\PLAKATY, ULOTKI, GRAFIKA\PREZENTACJE\Nagrody Starosty w dziedzinie sportu\wiktoria zio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3312368" cy="48603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5256584" cy="4464496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Milena Surowiec z Chrzanowa od 2014 roku związana jest ze studiem tańca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„Just Dance Studio Chrzanów”.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Jej pasją jest taniec. W 2021 roku została dwukrotną Mistrzynią Polski, Wicemistrzynią Polski oraz zdobyła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I miejsce w Ogólnopolskim Turnieju Tańca.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251520" y="404664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Milena Surowiec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1B0469-56C4-4183-86F8-2875B1A42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5119"/>
            <a:ext cx="3753137" cy="50041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79912" y="1871163"/>
            <a:ext cx="5256584" cy="4464496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Fabian Skowronek z Libiąża od 2020 roku członek Akademii Bokserskiej w Libiążu.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 2021 roku zdobył mistrzostwo Polski w boksie, II Miejsce w Mistrzostwach Małopolski.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251520" y="404664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Fabian Skowronek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2B69BF8-39B8-4628-91A6-7D32E556C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45334"/>
          <a:stretch/>
        </p:blipFill>
        <p:spPr>
          <a:xfrm>
            <a:off x="323528" y="1560840"/>
            <a:ext cx="3168352" cy="50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94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5256584" cy="4464496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Wiktor </a:t>
            </a:r>
            <a:r>
              <a:rPr lang="pl-PL" sz="2000" b="1" dirty="0" err="1">
                <a:solidFill>
                  <a:schemeClr val="bg1"/>
                </a:solidFill>
                <a:latin typeface="Book Antiqua" pitchFamily="18" charset="0"/>
              </a:rPr>
              <a:t>Starczyński</a:t>
            </a: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 z Olkusza od 11 lat trenuje akrobatykę sportową. Związany z UMKS – PMOS Chrzanów.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 2021 roku zdobył 4 miejsce na Mistrzostwach Europy Juniorów w Soczi. Jest członkiem kadry narodowej juniorów w skokach na trampolinie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(dyscyplina olimpijska). 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251520" y="404664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Wiktor </a:t>
            </a:r>
            <a:r>
              <a:rPr lang="pl-PL" sz="6200" b="1" dirty="0" err="1">
                <a:solidFill>
                  <a:schemeClr val="bg1"/>
                </a:solidFill>
                <a:latin typeface="Book Antiqua" pitchFamily="18" charset="0"/>
              </a:rPr>
              <a:t>Starczyński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AE51B2-13E8-40CF-9BD1-36B839BD1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6" r="28737"/>
          <a:stretch/>
        </p:blipFill>
        <p:spPr>
          <a:xfrm>
            <a:off x="335273" y="1573194"/>
            <a:ext cx="3444639" cy="50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5072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5256584" cy="4464496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Piotr Woch z Chrzanowa od 2016 roku jest członkiem Miejskiego Klubu Sportów Wodnych „Trzebinia”.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 2021 roku zajął II miejsce w Mistrzostwach Polski Juniorów,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VIII miejsce w Mistrzostwach Polski Seniorów. Jest członkiem Kadry Narodowej Juniorów i uczniem szkoły Mistrzostwa Sportowego w Wałczu.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251520" y="404664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Piotr Woch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D330594-58EF-4ECD-9C76-E99087241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" y="1702287"/>
            <a:ext cx="3563287" cy="4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67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pl-PL" sz="13000" dirty="0">
                <a:solidFill>
                  <a:schemeClr val="bg1"/>
                </a:solidFill>
                <a:latin typeface="Monotype Corsiva" pitchFamily="66" charset="0"/>
              </a:rPr>
              <a:t>Trenerzy</a:t>
            </a: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79912" y="2420888"/>
            <a:ext cx="5256584" cy="3744416"/>
          </a:xfrm>
        </p:spPr>
        <p:txBody>
          <a:bodyPr>
            <a:noAutofit/>
          </a:bodyPr>
          <a:lstStyle/>
          <a:p>
            <a:pPr algn="r"/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Pan Marek </a:t>
            </a:r>
            <a:r>
              <a:rPr lang="pl-PL" sz="2000" b="1" dirty="0" err="1">
                <a:solidFill>
                  <a:schemeClr val="bg1"/>
                </a:solidFill>
                <a:latin typeface="Book Antiqua" pitchFamily="18" charset="0"/>
              </a:rPr>
              <a:t>Starczyński</a:t>
            </a: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 z Olkusza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od 22 lat pracuje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z dziećmi i młodzieżą z powiatu chrzanowskiego w sekcji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akrobatyki sportowej. </a:t>
            </a: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b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Book Antiqua" pitchFamily="18" charset="0"/>
              </a:rPr>
              <a:t>W 2021 roku jego 3 zawodników było członkami Kadry Narodowej Juniorów w skokach na trampolinie, natomiast 16 zawodników członkami Kadr Wojewódzkich.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Z:\Ł.DYM\PLAKATY, ULOTKI, GRAFIKA\MATERIAŁY\powi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18679" cy="15632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 flipH="1">
            <a:off x="323528" y="404664"/>
            <a:ext cx="7092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200" b="1" dirty="0">
                <a:solidFill>
                  <a:schemeClr val="bg1"/>
                </a:solidFill>
                <a:latin typeface="Book Antiqua" pitchFamily="18" charset="0"/>
              </a:rPr>
              <a:t>Marek </a:t>
            </a:r>
            <a:r>
              <a:rPr lang="pl-PL" sz="6200" b="1" dirty="0" err="1">
                <a:solidFill>
                  <a:schemeClr val="bg1"/>
                </a:solidFill>
                <a:latin typeface="Book Antiqua" pitchFamily="18" charset="0"/>
              </a:rPr>
              <a:t>Starczyński</a:t>
            </a:r>
            <a:endParaRPr lang="pl-PL" sz="6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1" name="Picture 3" descr="Z:\Ł.DYM\PLAKATY, ULOTKI, GRAFIKA\PREZENTACJE\Nagrody Starosty w dziedzinie sportu\Marek Starczyń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528392" cy="4676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519</Words>
  <Application>Microsoft Office PowerPoint</Application>
  <PresentationFormat>Pokaz na ekranie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Monotype Corsiva</vt:lpstr>
      <vt:lpstr>Motyw pakietu Office</vt:lpstr>
      <vt:lpstr>Nagrody  Starosty Chrzanowskiego  w Dziedzinie Sportu</vt:lpstr>
      <vt:lpstr>Zawodnicy</vt:lpstr>
      <vt:lpstr>Wiktoria Ziober z Chrzanowa od 2017 roku działa w chrzanowskim klubie  sportowym „Sparta”.   Do jej największych osiągnięć z ubiegłego roku należy zdobycie tytułu  Wicemistrzyni Europy w kickboxingu kat.  KickLight + 70kg, dwukrotny tytuł  Wicemistrzyni Polski oraz I miejsce  w Pucharze Polski Juniorów.</vt:lpstr>
      <vt:lpstr>Milena Surowiec z Chrzanowa od 2014 roku związana jest ze studiem tańca  „Just Dance Studio Chrzanów”.  Jej pasją jest taniec. W 2021 roku została dwukrotną Mistrzynią Polski, Wicemistrzynią Polski oraz zdobyła  I miejsce w Ogólnopolskim Turnieju Tańca.</vt:lpstr>
      <vt:lpstr>Fabian Skowronek z Libiąża od 2020 roku członek Akademii Bokserskiej w Libiążu.   W 2021 roku zdobył mistrzostwo Polski w boksie, II Miejsce w Mistrzostwach Małopolski.</vt:lpstr>
      <vt:lpstr>Wiktor Starczyński z Olkusza od 11 lat trenuje akrobatykę sportową. Związany z UMKS – PMOS Chrzanów.  W 2021 roku zdobył 4 miejsce na Mistrzostwach Europy Juniorów w Soczi. Jest członkiem kadry narodowej juniorów w skokach na trampolinie  (dyscyplina olimpijska). </vt:lpstr>
      <vt:lpstr>Piotr Woch z Chrzanowa od 2016 roku jest członkiem Miejskiego Klubu Sportów Wodnych „Trzebinia”.  W 2021 roku zajął II miejsce w Mistrzostwach Polski Juniorów,  VIII miejsce w Mistrzostwach Polski Seniorów. Jest członkiem Kadry Narodowej Juniorów i uczniem szkoły Mistrzostwa Sportowego w Wałczu.</vt:lpstr>
      <vt:lpstr>Trenerzy</vt:lpstr>
      <vt:lpstr>Pan Marek Starczyński z Olkusza  od 22 lat pracuje  z dziećmi i młodzieżą z powiatu chrzanowskiego w sekcji  akrobatyki sportowej.   W 2021 roku jego 3 zawodników było członkami Kadry Narodowej Juniorów w skokach na trampolinie, natomiast 16 zawodników członkami Kadr Wojewódzkich.</vt:lpstr>
      <vt:lpstr>Pani Ewa Sierka z Trzebini jest trenerem  w klubie sportowym Victoria Trzebinia  od 2015 roku.  W 2021 roku jej 2 zawodników znalazło się w zapleczu Kadry Narodowej. Zdobyli oni V miejsce na Halowych Mistrzostwach Polski w Toruniu i IV miejsce na Mistrzostwach Polski w Karpaczu.</vt:lpstr>
      <vt:lpstr>Pan Ariel Środa założycielem, prezesem  i trenerem Klubu Sportowego Akademia Bokserska Libiąż.  Działalność sportową prowadzi od 2017 roku. W 2021 roku jego podopieczni zdobyli Mistrzostwo Polski, Wicemistrzostwo Małopolski, Mistrzostwo Małopolski, III Miejsce w Ogólnopolskiej Olimpiadzie Młodzieży.</vt:lpstr>
      <vt:lpstr>Działacze sportowi</vt:lpstr>
      <vt:lpstr>Pani Bogusława Majewska z Libiąża jest Założycielem, Prezesem oraz trenerem Uczniowskiego Klubu Sportowego „Czwórka” Libiąż.  Działalność sportową prowadzi od 2012 roku. Jest popularyzatorem piłki ręcznej wśród dzieci i młodzieży w Libiążu,  co przełożyło się na przyciągnięcie do grona zawodników klubu licznego grona dzieci, młodzieży i dorosłych.</vt:lpstr>
      <vt:lpstr>Pan Stanisław Bąk z Chrzanowa jest członkiem Parafialnego Klubu Sportowego Arka Babice.   Działalność sportową, jako trener i animator sportowy prowadzi od 1994 roku. Jest organizatorem turniejów piłkarskich, turniejów charytatywnych – Wakacje z piłką. Członek Zarządu PPN Chrzanów.</vt:lpstr>
      <vt:lpstr>Nagrody  Starosty Chrzanowskiego  w Dziedzinie Sportu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Nagrody  Starosty Chrzanowskiego  w dziedzinie sportu</dc:title>
  <dc:creator>l.dym</dc:creator>
  <cp:lastModifiedBy>ŁUKASZ DYM</cp:lastModifiedBy>
  <cp:revision>51</cp:revision>
  <dcterms:created xsi:type="dcterms:W3CDTF">2019-04-18T06:53:21Z</dcterms:created>
  <dcterms:modified xsi:type="dcterms:W3CDTF">2022-04-21T09:46:20Z</dcterms:modified>
</cp:coreProperties>
</file>