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http://lampionywolnosci.pl/wp-content/gallery/partnerzy_lokalni/logo-rt.jpg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872208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Arial Narrow" pitchFamily="34" charset="0"/>
              </a:rPr>
              <a:t>I Powiatowa </a:t>
            </a:r>
            <a:br>
              <a:rPr lang="pl-PL" b="1" dirty="0" smtClean="0">
                <a:latin typeface="Arial Narrow" pitchFamily="34" charset="0"/>
              </a:rPr>
            </a:br>
            <a:r>
              <a:rPr lang="pl-PL" b="1" dirty="0" smtClean="0">
                <a:latin typeface="Arial Narrow" pitchFamily="34" charset="0"/>
              </a:rPr>
              <a:t>Olimpiada Obywatelska</a:t>
            </a:r>
            <a:br>
              <a:rPr lang="pl-PL" b="1" dirty="0" smtClean="0">
                <a:latin typeface="Arial Narrow" pitchFamily="34" charset="0"/>
              </a:rPr>
            </a:br>
            <a:r>
              <a:rPr lang="pl-PL" sz="2700" dirty="0" smtClean="0">
                <a:latin typeface="Arial Narrow" pitchFamily="34" charset="0"/>
              </a:rPr>
              <a:t>29 kwiecień 2014</a:t>
            </a:r>
            <a:endParaRPr lang="pl-PL" sz="2700" dirty="0">
              <a:latin typeface="Arial Narrow" pitchFamily="34" charset="0"/>
            </a:endParaRPr>
          </a:p>
        </p:txBody>
      </p:sp>
      <p:pic>
        <p:nvPicPr>
          <p:cNvPr id="1029" name="Picture 5" descr="pobr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36606" cy="864096"/>
          </a:xfrm>
          <a:prstGeom prst="rect">
            <a:avLst/>
          </a:prstGeom>
          <a:noFill/>
        </p:spPr>
      </p:pic>
      <p:pic>
        <p:nvPicPr>
          <p:cNvPr id="1028" name="Picture 4" descr="http://lampionywolnosci.pl/wp-content/gallery/partnerzy_lokalni/logo-rt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547664" y="548680"/>
            <a:ext cx="1915106" cy="720080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707904" y="548680"/>
          <a:ext cx="1008112" cy="771836"/>
        </p:xfrm>
        <a:graphic>
          <a:graphicData uri="http://schemas.openxmlformats.org/presentationml/2006/ole">
            <p:oleObj spid="_x0000_s1027" name="CorelDRAW" r:id="rId6" imgW="699957" imgH="539867" progId="CorelDRAW.Graphic.13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15112" y="620688"/>
          <a:ext cx="1849376" cy="648072"/>
        </p:xfrm>
        <a:graphic>
          <a:graphicData uri="http://schemas.openxmlformats.org/presentationml/2006/ole">
            <p:oleObj spid="_x0000_s1026" name="CorelDRAW" r:id="rId7" imgW="697257" imgH="246179" progId="CorelDRAW.Graphic.13">
              <p:embed/>
            </p:oleObj>
          </a:graphicData>
        </a:graphic>
      </p:graphicFrame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964043" y="620688"/>
          <a:ext cx="2128237" cy="576064"/>
        </p:xfrm>
        <a:graphic>
          <a:graphicData uri="http://schemas.openxmlformats.org/presentationml/2006/ole">
            <p:oleObj spid="_x0000_s1025" name="CorelDRAW" r:id="rId8" imgW="851933" imgH="228364" progId="CorelDRAW.Graphic.13">
              <p:embed/>
            </p:oleObj>
          </a:graphicData>
        </a:graphic>
      </p:graphicFrame>
      <p:pic>
        <p:nvPicPr>
          <p:cNvPr id="1030" name="Picture 6" descr="wo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429000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latin typeface="Arial Narrow" pitchFamily="34" charset="0"/>
              </a:rPr>
              <a:t>I Liceum Ogólnokształcące im. Stanisława Staszica w Chrzanowie </a:t>
            </a:r>
          </a:p>
          <a:p>
            <a:r>
              <a:rPr lang="pl-PL" sz="2400" dirty="0" smtClean="0">
                <a:latin typeface="Arial Narrow" pitchFamily="34" charset="0"/>
              </a:rPr>
              <a:t>Wydział Edukacji, Kultury i Sportu Starostwa Powiatowego </a:t>
            </a:r>
            <a:br>
              <a:rPr lang="pl-PL" sz="2400" dirty="0" smtClean="0">
                <a:latin typeface="Arial Narrow" pitchFamily="34" charset="0"/>
              </a:rPr>
            </a:br>
            <a:r>
              <a:rPr lang="pl-PL" sz="2400" dirty="0" smtClean="0">
                <a:latin typeface="Arial Narrow" pitchFamily="34" charset="0"/>
              </a:rPr>
              <a:t>w Chrzanowie</a:t>
            </a:r>
          </a:p>
          <a:p>
            <a:endParaRPr lang="pl-PL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l-PL" u="sng" dirty="0" smtClean="0">
                <a:latin typeface="Arial Narrow" pitchFamily="34" charset="0"/>
              </a:rPr>
              <a:t>Patronat honorowy konkursu: </a:t>
            </a:r>
          </a:p>
          <a:p>
            <a:pPr algn="ctr">
              <a:buNone/>
            </a:pPr>
            <a:r>
              <a:rPr lang="pl-PL" u="sng" dirty="0" smtClean="0">
                <a:latin typeface="Arial Narrow" pitchFamily="34" charset="0"/>
              </a:rPr>
              <a:t>Starosta Powiatu Chrzanowskiego</a:t>
            </a:r>
            <a:endParaRPr lang="pl-PL" u="sng" dirty="0">
              <a:latin typeface="Arial Narrow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latin typeface="Arial Narrow" pitchFamily="34" charset="0"/>
              </a:rPr>
              <a:t>Organizatorzy olimpiady</a:t>
            </a:r>
            <a:br>
              <a:rPr lang="pl-PL" dirty="0" smtClean="0">
                <a:latin typeface="Arial Narrow" pitchFamily="34" charset="0"/>
              </a:rPr>
            </a:br>
            <a:endParaRPr lang="pl-PL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688632"/>
          </a:xfrm>
        </p:spPr>
        <p:txBody>
          <a:bodyPr>
            <a:normAutofit/>
          </a:bodyPr>
          <a:lstStyle/>
          <a:p>
            <a:pPr lvl="0"/>
            <a:r>
              <a:rPr lang="pl-PL" sz="2400" dirty="0" smtClean="0">
                <a:latin typeface="Arial Narrow" pitchFamily="34" charset="0"/>
              </a:rPr>
              <a:t>wzmocnienie świadomości obywatelskiej w zakresie współpracy, budowania demokracji, rozwoju samorządności  i aktywności obywatelskiej młodzieży z terenu powiatu chrzanowskiego,</a:t>
            </a:r>
          </a:p>
          <a:p>
            <a:pPr lvl="0"/>
            <a:r>
              <a:rPr lang="pl-PL" sz="2400" dirty="0" smtClean="0">
                <a:latin typeface="Arial Narrow" pitchFamily="34" charset="0"/>
              </a:rPr>
              <a:t>podniesienie wśród młodzieży świadomości obywatelskiej i poczucia, </a:t>
            </a:r>
            <a:br>
              <a:rPr lang="pl-PL" sz="2400" dirty="0" smtClean="0">
                <a:latin typeface="Arial Narrow" pitchFamily="34" charset="0"/>
              </a:rPr>
            </a:br>
            <a:r>
              <a:rPr lang="pl-PL" sz="2400" dirty="0" smtClean="0">
                <a:latin typeface="Arial Narrow" pitchFamily="34" charset="0"/>
              </a:rPr>
              <a:t>że są współgospodarzami terenu na którym mieszkają, uczą się </a:t>
            </a:r>
            <a:br>
              <a:rPr lang="pl-PL" sz="2400" dirty="0" smtClean="0">
                <a:latin typeface="Arial Narrow" pitchFamily="34" charset="0"/>
              </a:rPr>
            </a:br>
            <a:r>
              <a:rPr lang="pl-PL" sz="2400" dirty="0" smtClean="0">
                <a:latin typeface="Arial Narrow" pitchFamily="34" charset="0"/>
              </a:rPr>
              <a:t>i spędzają czas,</a:t>
            </a:r>
          </a:p>
          <a:p>
            <a:pPr lvl="0"/>
            <a:r>
              <a:rPr lang="pl-PL" sz="2400" dirty="0" smtClean="0">
                <a:latin typeface="Arial Narrow" pitchFamily="34" charset="0"/>
              </a:rPr>
              <a:t>zwiększenie kompetencji społecznych i aktywności lokalnej młodzieży,</a:t>
            </a:r>
          </a:p>
          <a:p>
            <a:pPr lvl="0"/>
            <a:r>
              <a:rPr lang="pl-PL" sz="2400" dirty="0" smtClean="0">
                <a:latin typeface="Arial Narrow" pitchFamily="34" charset="0"/>
              </a:rPr>
              <a:t>zwiększenie współodpowiedzialności młodzieży za sprawy środowiska lokalnego,</a:t>
            </a:r>
          </a:p>
          <a:p>
            <a:pPr lvl="0"/>
            <a:r>
              <a:rPr lang="pl-PL" sz="2400" dirty="0" smtClean="0">
                <a:latin typeface="Arial Narrow" pitchFamily="34" charset="0"/>
              </a:rPr>
              <a:t>wzrost wiedzy w zakresie partycypacji społecznej i obywatelskiej,</a:t>
            </a:r>
          </a:p>
          <a:p>
            <a:pPr lvl="0"/>
            <a:r>
              <a:rPr lang="pl-PL" sz="2400" dirty="0" smtClean="0">
                <a:latin typeface="Arial Narrow" pitchFamily="34" charset="0"/>
              </a:rPr>
              <a:t>wzrost świadomości młodzieży w zakresie diagnozowania i rozwiązywania problemów lokalnych, wzrost integracji młodzieży z różnych szkół.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u="sng" dirty="0" smtClean="0">
                <a:latin typeface="Arial Narrow" pitchFamily="34" charset="0"/>
              </a:rPr>
              <a:t/>
            </a:r>
            <a:br>
              <a:rPr lang="pl-PL" u="sng" dirty="0" smtClean="0">
                <a:latin typeface="Arial Narrow" pitchFamily="34" charset="0"/>
              </a:rPr>
            </a:br>
            <a:r>
              <a:rPr lang="pl-PL" u="sng" dirty="0" smtClean="0">
                <a:latin typeface="Arial Narrow" pitchFamily="34" charset="0"/>
              </a:rPr>
              <a:t>Cele olimpiady</a:t>
            </a: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endParaRPr lang="pl-PL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lvl="0"/>
            <a:r>
              <a:rPr lang="pl-PL" sz="2400" dirty="0" smtClean="0">
                <a:latin typeface="Arial Narrow" pitchFamily="34" charset="0"/>
              </a:rPr>
              <a:t>Udział drużyn w wykładach na temat:</a:t>
            </a:r>
          </a:p>
          <a:p>
            <a:pPr lvl="2"/>
            <a:r>
              <a:rPr lang="pl-PL" dirty="0" smtClean="0">
                <a:latin typeface="Arial Narrow" pitchFamily="34" charset="0"/>
              </a:rPr>
              <a:t>„Parlamentaryzm”</a:t>
            </a:r>
          </a:p>
          <a:p>
            <a:pPr lvl="2"/>
            <a:r>
              <a:rPr lang="pl-PL" dirty="0" smtClean="0">
                <a:latin typeface="Arial Narrow" pitchFamily="34" charset="0"/>
              </a:rPr>
              <a:t>„Samorządność”</a:t>
            </a:r>
          </a:p>
          <a:p>
            <a:pPr lvl="2"/>
            <a:r>
              <a:rPr lang="pl-PL" dirty="0" smtClean="0">
                <a:latin typeface="Arial Narrow" pitchFamily="34" charset="0"/>
              </a:rPr>
              <a:t>„Prawo wyborcze”</a:t>
            </a:r>
          </a:p>
          <a:p>
            <a:pPr lvl="2"/>
            <a:r>
              <a:rPr lang="pl-PL" dirty="0" smtClean="0">
                <a:latin typeface="Arial Narrow" pitchFamily="34" charset="0"/>
              </a:rPr>
              <a:t>„Partycypacja społeczna i obywatelska” </a:t>
            </a:r>
          </a:p>
          <a:p>
            <a:pPr lvl="2"/>
            <a:r>
              <a:rPr lang="pl-PL" dirty="0" smtClean="0">
                <a:latin typeface="Arial Narrow" pitchFamily="34" charset="0"/>
              </a:rPr>
              <a:t>„</a:t>
            </a:r>
            <a:r>
              <a:rPr lang="pl-PL" dirty="0" smtClean="0">
                <a:latin typeface="Arial Narrow" pitchFamily="34" charset="0"/>
              </a:rPr>
              <a:t>Skąd się biorą środki unijne w powiecie </a:t>
            </a:r>
            <a:r>
              <a:rPr lang="pl-PL" dirty="0" smtClean="0">
                <a:latin typeface="Arial Narrow" pitchFamily="34" charset="0"/>
              </a:rPr>
              <a:t>chrzanowskim?</a:t>
            </a:r>
            <a:r>
              <a:rPr lang="pl-PL" dirty="0" smtClean="0">
                <a:latin typeface="Arial Narrow" pitchFamily="34" charset="0"/>
              </a:rPr>
              <a:t>”</a:t>
            </a:r>
            <a:endParaRPr lang="pl-PL" dirty="0" smtClean="0">
              <a:latin typeface="Arial Narrow" pitchFamily="34" charset="0"/>
            </a:endParaRPr>
          </a:p>
          <a:p>
            <a:pPr lvl="0"/>
            <a:r>
              <a:rPr lang="pl-PL" sz="2400" dirty="0" smtClean="0">
                <a:latin typeface="Arial Narrow" pitchFamily="34" charset="0"/>
              </a:rPr>
              <a:t>Wizyta każdej z drużyn na sesji rady powiatu </a:t>
            </a:r>
          </a:p>
          <a:p>
            <a:pPr lvl="0"/>
            <a:r>
              <a:rPr lang="pl-PL" sz="2400" dirty="0" smtClean="0">
                <a:latin typeface="Arial Narrow" pitchFamily="34" charset="0"/>
              </a:rPr>
              <a:t>Sejmik Młodzieżowy - ranking problemów lokalnych. Młodzież zaprezentowała i przedyskutowała najbardziej aktualne i istotne ich zdaniem problemy lokalne, sporządzono ich listę i ranking, oraz wybrano trzy priorytetowe do dalszych prac w grupach zadaniowo - problemowych. </a:t>
            </a:r>
          </a:p>
          <a:p>
            <a:pPr lvl="0"/>
            <a:r>
              <a:rPr lang="pl-PL" sz="2400" dirty="0" smtClean="0">
                <a:latin typeface="Arial Narrow" pitchFamily="34" charset="0"/>
              </a:rPr>
              <a:t>Dzień Edukacji Demokratycznej – Finał I Powiatowej Olimpiady Obywatelskiej</a:t>
            </a:r>
          </a:p>
          <a:p>
            <a:endParaRPr lang="pl-PL" dirty="0">
              <a:latin typeface="Arial Narrow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u="sng" dirty="0" smtClean="0">
                <a:latin typeface="Arial Narrow" pitchFamily="34" charset="0"/>
              </a:rPr>
              <a:t/>
            </a:r>
            <a:br>
              <a:rPr lang="pl-PL" u="sng" dirty="0" smtClean="0">
                <a:latin typeface="Arial Narrow" pitchFamily="34" charset="0"/>
              </a:rPr>
            </a:br>
            <a:r>
              <a:rPr lang="pl-PL" u="sng" dirty="0" smtClean="0">
                <a:latin typeface="Arial Narrow" pitchFamily="34" charset="0"/>
              </a:rPr>
              <a:t>Przebieg olimpiady</a:t>
            </a: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endParaRPr lang="pl-PL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 Narrow" pitchFamily="34" charset="0"/>
              </a:rPr>
              <a:t>12.00 – 12.10	powitanie</a:t>
            </a:r>
          </a:p>
          <a:p>
            <a:r>
              <a:rPr lang="pl-PL" dirty="0" smtClean="0">
                <a:latin typeface="Arial Narrow" pitchFamily="34" charset="0"/>
              </a:rPr>
              <a:t>12.10 – 12.30	wystąpienie Pani Róży </a:t>
            </a:r>
            <a:r>
              <a:rPr lang="pl-PL" dirty="0" err="1" smtClean="0">
                <a:latin typeface="Arial Narrow" pitchFamily="34" charset="0"/>
              </a:rPr>
              <a:t>Thun</a:t>
            </a:r>
            <a:r>
              <a:rPr lang="pl-PL" dirty="0" smtClean="0">
                <a:latin typeface="Arial Narrow" pitchFamily="34" charset="0"/>
              </a:rPr>
              <a:t> </a:t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			Posłanki  do Parlamentu Europejskiego</a:t>
            </a:r>
          </a:p>
          <a:p>
            <a:r>
              <a:rPr lang="pl-PL" dirty="0" smtClean="0">
                <a:latin typeface="Arial Narrow" pitchFamily="34" charset="0"/>
              </a:rPr>
              <a:t>12.30 – 12.45	mini koncert </a:t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			(w tym czasie drużyny piszą test)</a:t>
            </a:r>
          </a:p>
          <a:p>
            <a:r>
              <a:rPr lang="pl-PL" dirty="0" smtClean="0">
                <a:latin typeface="Arial Narrow" pitchFamily="34" charset="0"/>
              </a:rPr>
              <a:t>12.45 – 13.15	część ustna olimpiady</a:t>
            </a:r>
          </a:p>
          <a:p>
            <a:r>
              <a:rPr lang="pl-PL" dirty="0" smtClean="0">
                <a:latin typeface="Arial Narrow" pitchFamily="34" charset="0"/>
              </a:rPr>
              <a:t>13.15 – 13.30	przedstawienie najlepszych prezentacji</a:t>
            </a:r>
          </a:p>
          <a:p>
            <a:r>
              <a:rPr lang="pl-PL" dirty="0" smtClean="0">
                <a:latin typeface="Arial Narrow" pitchFamily="34" charset="0"/>
              </a:rPr>
              <a:t>13.30 – 13 40	obrady jury</a:t>
            </a:r>
          </a:p>
          <a:p>
            <a:r>
              <a:rPr lang="pl-PL" dirty="0" smtClean="0">
                <a:latin typeface="Arial Narrow" pitchFamily="34" charset="0"/>
              </a:rPr>
              <a:t>13.40 		ogłoszenie wyników i wręczenie nagród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latin typeface="Arial Narrow" pitchFamily="34" charset="0"/>
              </a:rPr>
              <a:t>Harmonogram</a:t>
            </a: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endParaRPr lang="pl-PL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</TotalTime>
  <Words>141</Words>
  <Application>Microsoft Office PowerPoint</Application>
  <PresentationFormat>Pokaz na ekranie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Motyw pakietu Office</vt:lpstr>
      <vt:lpstr>Hol</vt:lpstr>
      <vt:lpstr>CorelDRAW</vt:lpstr>
      <vt:lpstr>I Powiatowa  Olimpiada Obywatelska 29 kwiecień 2014</vt:lpstr>
      <vt:lpstr> Organizatorzy olimpiady </vt:lpstr>
      <vt:lpstr> Cele olimpiady </vt:lpstr>
      <vt:lpstr> Przebieg olimpiady </vt:lpstr>
      <vt:lpstr>Harmonogram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Powiatowa  Olimpiada Obywatelska</dc:title>
  <dc:creator>Bożena</dc:creator>
  <cp:lastModifiedBy>Bożena</cp:lastModifiedBy>
  <cp:revision>7</cp:revision>
  <dcterms:created xsi:type="dcterms:W3CDTF">2014-04-27T16:53:35Z</dcterms:created>
  <dcterms:modified xsi:type="dcterms:W3CDTF">2014-04-28T08:37:43Z</dcterms:modified>
</cp:coreProperties>
</file>