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77" r:id="rId4"/>
    <p:sldId id="272" r:id="rId5"/>
    <p:sldId id="259" r:id="rId6"/>
    <p:sldId id="260" r:id="rId7"/>
    <p:sldId id="261" r:id="rId8"/>
    <p:sldId id="262" r:id="rId9"/>
    <p:sldId id="263" r:id="rId10"/>
    <p:sldId id="264" r:id="rId11"/>
    <p:sldId id="265" r:id="rId12"/>
    <p:sldId id="266" r:id="rId13"/>
    <p:sldId id="267" r:id="rId14"/>
    <p:sldId id="274" r:id="rId15"/>
    <p:sldId id="268" r:id="rId16"/>
    <p:sldId id="269" r:id="rId17"/>
    <p:sldId id="270" r:id="rId18"/>
  </p:sldIdLst>
  <p:sldSz cx="18288000" cy="10287000"/>
  <p:notesSz cx="6858000" cy="9144000"/>
  <p:embeddedFontLst>
    <p:embeddedFont>
      <p:font typeface="Calibri" panose="020F0502020204030204" pitchFamily="34" charset="0"/>
      <p:regular r:id="rId19"/>
      <p:bold r:id="rId20"/>
      <p:italic r:id="rId21"/>
      <p:boldItalic r:id="rId22"/>
    </p:embeddedFont>
    <p:embeddedFont>
      <p:font typeface="Cardo" panose="020B0604020202020204" charset="-79"/>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94AA835-E698-F021-06C1-ADEC9DCA3F34}" v="234" dt="2024-09-04T09:52:37.1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3" d="100"/>
          <a:sy n="73" d="100"/>
        </p:scale>
        <p:origin x="594"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A086C5"/>
        </a:solidFill>
        <a:effectLst/>
      </p:bgPr>
    </p:bg>
    <p:spTree>
      <p:nvGrpSpPr>
        <p:cNvPr id="1" name=""/>
        <p:cNvGrpSpPr/>
        <p:nvPr/>
      </p:nvGrpSpPr>
      <p:grpSpPr>
        <a:xfrm>
          <a:off x="0" y="0"/>
          <a:ext cx="0" cy="0"/>
          <a:chOff x="0" y="0"/>
          <a:chExt cx="0" cy="0"/>
        </a:xfrm>
      </p:grpSpPr>
      <p:sp>
        <p:nvSpPr>
          <p:cNvPr id="2" name="Freeform 2"/>
          <p:cNvSpPr/>
          <p:nvPr/>
        </p:nvSpPr>
        <p:spPr>
          <a:xfrm>
            <a:off x="10742791" y="0"/>
            <a:ext cx="7545209" cy="10287000"/>
          </a:xfrm>
          <a:custGeom>
            <a:avLst/>
            <a:gdLst/>
            <a:ahLst/>
            <a:cxnLst/>
            <a:rect l="l" t="t" r="r" b="b"/>
            <a:pathLst>
              <a:path w="7545209" h="10287000">
                <a:moveTo>
                  <a:pt x="0" y="0"/>
                </a:moveTo>
                <a:lnTo>
                  <a:pt x="7545209" y="0"/>
                </a:lnTo>
                <a:lnTo>
                  <a:pt x="7545209" y="10287000"/>
                </a:lnTo>
                <a:lnTo>
                  <a:pt x="0" y="10287000"/>
                </a:lnTo>
                <a:lnTo>
                  <a:pt x="0" y="0"/>
                </a:lnTo>
                <a:close/>
              </a:path>
            </a:pathLst>
          </a:custGeom>
          <a:blipFill>
            <a:blip r:embed="rId2"/>
            <a:stretch>
              <a:fillRect l="-17540" r="-18797"/>
            </a:stretch>
          </a:blipFill>
        </p:spPr>
      </p:sp>
      <p:sp>
        <p:nvSpPr>
          <p:cNvPr id="3" name="TextBox 3"/>
          <p:cNvSpPr txBox="1"/>
          <p:nvPr/>
        </p:nvSpPr>
        <p:spPr>
          <a:xfrm>
            <a:off x="605232" y="875720"/>
            <a:ext cx="9714091" cy="1932187"/>
          </a:xfrm>
          <a:prstGeom prst="rect">
            <a:avLst/>
          </a:prstGeom>
        </p:spPr>
        <p:txBody>
          <a:bodyPr lIns="0" tIns="0" rIns="0" bIns="0" rtlCol="0" anchor="t">
            <a:spAutoFit/>
          </a:bodyPr>
          <a:lstStyle/>
          <a:p>
            <a:pPr algn="ctr">
              <a:lnSpc>
                <a:spcPts val="15820"/>
              </a:lnSpc>
            </a:pPr>
            <a:r>
              <a:rPr lang="en-US" sz="11300">
                <a:solidFill>
                  <a:srgbClr val="000000"/>
                </a:solidFill>
                <a:latin typeface="Cardo"/>
                <a:ea typeface="Cardo"/>
                <a:cs typeface="Cardo"/>
                <a:sym typeface="Cardo"/>
              </a:rPr>
              <a:t>Stowarzyszenie</a:t>
            </a:r>
          </a:p>
        </p:txBody>
      </p:sp>
      <p:sp>
        <p:nvSpPr>
          <p:cNvPr id="4" name="TextBox 4"/>
          <p:cNvSpPr txBox="1"/>
          <p:nvPr/>
        </p:nvSpPr>
        <p:spPr>
          <a:xfrm>
            <a:off x="1028700" y="3144945"/>
            <a:ext cx="9714091" cy="1932187"/>
          </a:xfrm>
          <a:prstGeom prst="rect">
            <a:avLst/>
          </a:prstGeom>
        </p:spPr>
        <p:txBody>
          <a:bodyPr lIns="0" tIns="0" rIns="0" bIns="0" rtlCol="0" anchor="t">
            <a:spAutoFit/>
          </a:bodyPr>
          <a:lstStyle/>
          <a:p>
            <a:pPr algn="ctr">
              <a:lnSpc>
                <a:spcPts val="15820"/>
              </a:lnSpc>
            </a:pPr>
            <a:r>
              <a:rPr lang="en-US" sz="11300">
                <a:solidFill>
                  <a:srgbClr val="000000"/>
                </a:solidFill>
                <a:latin typeface="Cardo"/>
                <a:ea typeface="Cardo"/>
                <a:cs typeface="Cardo"/>
                <a:sym typeface="Cardo"/>
              </a:rPr>
              <a:t>Przyjaciół</a:t>
            </a:r>
          </a:p>
        </p:txBody>
      </p:sp>
      <p:sp>
        <p:nvSpPr>
          <p:cNvPr id="5" name="TextBox 5"/>
          <p:cNvSpPr txBox="1"/>
          <p:nvPr/>
        </p:nvSpPr>
        <p:spPr>
          <a:xfrm>
            <a:off x="1028700" y="5291512"/>
            <a:ext cx="9714091" cy="5932461"/>
          </a:xfrm>
          <a:prstGeom prst="rect">
            <a:avLst/>
          </a:prstGeom>
        </p:spPr>
        <p:txBody>
          <a:bodyPr lIns="0" tIns="0" rIns="0" bIns="0" rtlCol="0" anchor="t">
            <a:spAutoFit/>
          </a:bodyPr>
          <a:lstStyle/>
          <a:p>
            <a:pPr algn="ctr">
              <a:lnSpc>
                <a:spcPts val="15820"/>
              </a:lnSpc>
            </a:pPr>
            <a:r>
              <a:rPr lang="en-US" sz="11300">
                <a:solidFill>
                  <a:srgbClr val="000000"/>
                </a:solidFill>
                <a:latin typeface="Cardo"/>
                <a:ea typeface="Cardo"/>
                <a:cs typeface="Cardo"/>
                <a:sym typeface="Cardo"/>
              </a:rPr>
              <a:t>Piły Kościeleckiej</a:t>
            </a:r>
          </a:p>
          <a:p>
            <a:pPr algn="l">
              <a:lnSpc>
                <a:spcPts val="15820"/>
              </a:lnSpc>
            </a:pPr>
            <a:endParaRPr lang="en-US" sz="11300">
              <a:solidFill>
                <a:srgbClr val="000000"/>
              </a:solidFill>
              <a:latin typeface="Cardo"/>
              <a:ea typeface="Cardo"/>
              <a:cs typeface="Cardo"/>
              <a:sym typeface="Cardo"/>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6E0E9"/>
        </a:solidFill>
        <a:effectLst/>
      </p:bgPr>
    </p:bg>
    <p:spTree>
      <p:nvGrpSpPr>
        <p:cNvPr id="1" name=""/>
        <p:cNvGrpSpPr/>
        <p:nvPr/>
      </p:nvGrpSpPr>
      <p:grpSpPr>
        <a:xfrm>
          <a:off x="0" y="0"/>
          <a:ext cx="0" cy="0"/>
          <a:chOff x="0" y="0"/>
          <a:chExt cx="0" cy="0"/>
        </a:xfrm>
      </p:grpSpPr>
      <p:sp>
        <p:nvSpPr>
          <p:cNvPr id="2" name="Freeform 2"/>
          <p:cNvSpPr/>
          <p:nvPr/>
        </p:nvSpPr>
        <p:spPr>
          <a:xfrm>
            <a:off x="13600550" y="6851345"/>
            <a:ext cx="3567151" cy="3059729"/>
          </a:xfrm>
          <a:custGeom>
            <a:avLst/>
            <a:gdLst/>
            <a:ahLst/>
            <a:cxnLst/>
            <a:rect l="l" t="t" r="r" b="b"/>
            <a:pathLst>
              <a:path w="3567151" h="3059729">
                <a:moveTo>
                  <a:pt x="0" y="0"/>
                </a:moveTo>
                <a:lnTo>
                  <a:pt x="3567152" y="0"/>
                </a:lnTo>
                <a:lnTo>
                  <a:pt x="3567152" y="3059729"/>
                </a:lnTo>
                <a:lnTo>
                  <a:pt x="0" y="3059729"/>
                </a:lnTo>
                <a:lnTo>
                  <a:pt x="0" y="0"/>
                </a:lnTo>
                <a:close/>
              </a:path>
            </a:pathLst>
          </a:custGeom>
          <a:blipFill>
            <a:blip r:embed="rId2"/>
            <a:stretch>
              <a:fillRect l="-5704" r="-22184" b="-11823"/>
            </a:stretch>
          </a:blipFill>
        </p:spPr>
      </p:sp>
      <p:sp>
        <p:nvSpPr>
          <p:cNvPr id="3" name="Freeform 3"/>
          <p:cNvSpPr/>
          <p:nvPr/>
        </p:nvSpPr>
        <p:spPr>
          <a:xfrm>
            <a:off x="13508952" y="2408790"/>
            <a:ext cx="3750348" cy="3179082"/>
          </a:xfrm>
          <a:custGeom>
            <a:avLst/>
            <a:gdLst/>
            <a:ahLst/>
            <a:cxnLst/>
            <a:rect l="l" t="t" r="r" b="b"/>
            <a:pathLst>
              <a:path w="3750348" h="3179082">
                <a:moveTo>
                  <a:pt x="0" y="0"/>
                </a:moveTo>
                <a:lnTo>
                  <a:pt x="3750348" y="0"/>
                </a:lnTo>
                <a:lnTo>
                  <a:pt x="3750348" y="3179082"/>
                </a:lnTo>
                <a:lnTo>
                  <a:pt x="0" y="3179082"/>
                </a:lnTo>
                <a:lnTo>
                  <a:pt x="0" y="0"/>
                </a:lnTo>
                <a:close/>
              </a:path>
            </a:pathLst>
          </a:custGeom>
          <a:blipFill>
            <a:blip r:embed="rId3"/>
            <a:stretch>
              <a:fillRect l="-28415" t="-15922" r="-14917" b="-10894"/>
            </a:stretch>
          </a:blipFill>
        </p:spPr>
      </p:sp>
      <p:sp>
        <p:nvSpPr>
          <p:cNvPr id="4" name="Freeform 4"/>
          <p:cNvSpPr/>
          <p:nvPr/>
        </p:nvSpPr>
        <p:spPr>
          <a:xfrm>
            <a:off x="2416662" y="2408790"/>
            <a:ext cx="10003046" cy="7502284"/>
          </a:xfrm>
          <a:custGeom>
            <a:avLst/>
            <a:gdLst/>
            <a:ahLst/>
            <a:cxnLst/>
            <a:rect l="l" t="t" r="r" b="b"/>
            <a:pathLst>
              <a:path w="10003046" h="7502284">
                <a:moveTo>
                  <a:pt x="0" y="0"/>
                </a:moveTo>
                <a:lnTo>
                  <a:pt x="10003046" y="0"/>
                </a:lnTo>
                <a:lnTo>
                  <a:pt x="10003046" y="7502284"/>
                </a:lnTo>
                <a:lnTo>
                  <a:pt x="0" y="7502284"/>
                </a:lnTo>
                <a:lnTo>
                  <a:pt x="0" y="0"/>
                </a:lnTo>
                <a:close/>
              </a:path>
            </a:pathLst>
          </a:custGeom>
          <a:blipFill>
            <a:blip r:embed="rId4"/>
            <a:stretch>
              <a:fillRect/>
            </a:stretch>
          </a:blipFill>
        </p:spPr>
      </p:sp>
      <p:sp>
        <p:nvSpPr>
          <p:cNvPr id="5" name="TextBox 5"/>
          <p:cNvSpPr txBox="1"/>
          <p:nvPr/>
        </p:nvSpPr>
        <p:spPr>
          <a:xfrm>
            <a:off x="0" y="303870"/>
            <a:ext cx="18288000" cy="2154436"/>
          </a:xfrm>
          <a:prstGeom prst="rect">
            <a:avLst/>
          </a:prstGeom>
        </p:spPr>
        <p:txBody>
          <a:bodyPr lIns="0" tIns="0" rIns="0" bIns="0" rtlCol="0" anchor="t">
            <a:spAutoFit/>
          </a:bodyPr>
          <a:lstStyle/>
          <a:p>
            <a:pPr algn="ctr">
              <a:lnSpc>
                <a:spcPts val="8400"/>
              </a:lnSpc>
              <a:spcBef>
                <a:spcPct val="0"/>
              </a:spcBef>
            </a:pPr>
            <a:r>
              <a:rPr lang="en-US" sz="7400" err="1">
                <a:solidFill>
                  <a:srgbClr val="000000"/>
                </a:solidFill>
                <a:latin typeface="Cardo"/>
                <a:ea typeface="Cardo"/>
                <a:cs typeface="Cardo"/>
                <a:sym typeface="Cardo"/>
              </a:rPr>
              <a:t>Wspólne</a:t>
            </a:r>
            <a:r>
              <a:rPr lang="en-US" sz="7400" dirty="0">
                <a:solidFill>
                  <a:srgbClr val="000000"/>
                </a:solidFill>
                <a:latin typeface="Cardo"/>
                <a:ea typeface="Cardo"/>
                <a:cs typeface="Cardo"/>
                <a:sym typeface="Cardo"/>
              </a:rPr>
              <a:t> </a:t>
            </a:r>
            <a:r>
              <a:rPr lang="en-US" sz="7400" err="1">
                <a:solidFill>
                  <a:srgbClr val="000000"/>
                </a:solidFill>
                <a:latin typeface="Cardo"/>
                <a:ea typeface="Cardo"/>
                <a:cs typeface="Cardo"/>
                <a:sym typeface="Cardo"/>
              </a:rPr>
              <a:t>dekorowanie</a:t>
            </a:r>
            <a:r>
              <a:rPr lang="en-US" sz="7400" dirty="0">
                <a:solidFill>
                  <a:srgbClr val="000000"/>
                </a:solidFill>
                <a:latin typeface="Cardo"/>
                <a:ea typeface="Cardo"/>
                <a:cs typeface="Cardo"/>
                <a:sym typeface="Cardo"/>
              </a:rPr>
              <a:t> </a:t>
            </a:r>
            <a:r>
              <a:rPr lang="en-US" sz="7400" err="1">
                <a:solidFill>
                  <a:srgbClr val="000000"/>
                </a:solidFill>
                <a:latin typeface="Cardo"/>
                <a:ea typeface="Cardo"/>
                <a:cs typeface="Cardo"/>
                <a:sym typeface="Cardo"/>
              </a:rPr>
              <a:t>pierniczków</a:t>
            </a:r>
            <a:r>
              <a:rPr lang="en-US" sz="7400" dirty="0">
                <a:solidFill>
                  <a:srgbClr val="000000"/>
                </a:solidFill>
                <a:latin typeface="Cardo"/>
                <a:ea typeface="Cardo"/>
                <a:cs typeface="Cardo"/>
                <a:sym typeface="Cardo"/>
              </a:rPr>
              <a:t> </a:t>
            </a:r>
            <a:r>
              <a:rPr lang="en-US" sz="7400" err="1">
                <a:solidFill>
                  <a:srgbClr val="000000"/>
                </a:solidFill>
                <a:latin typeface="Cardo"/>
                <a:ea typeface="Cardo"/>
                <a:cs typeface="Cardo"/>
                <a:sym typeface="Cardo"/>
              </a:rPr>
              <a:t>oraz</a:t>
            </a:r>
            <a:r>
              <a:rPr lang="en-US" sz="7400" dirty="0">
                <a:solidFill>
                  <a:srgbClr val="000000"/>
                </a:solidFill>
                <a:latin typeface="Cardo"/>
                <a:ea typeface="Cardo"/>
                <a:cs typeface="Cardo"/>
                <a:sym typeface="Cardo"/>
              </a:rPr>
              <a:t> </a:t>
            </a:r>
            <a:r>
              <a:rPr lang="en-US" sz="7400" err="1">
                <a:solidFill>
                  <a:srgbClr val="000000"/>
                </a:solidFill>
                <a:latin typeface="Cardo"/>
                <a:ea typeface="Cardo"/>
                <a:cs typeface="Cardo"/>
                <a:sym typeface="Cardo"/>
              </a:rPr>
              <a:t>ubieranie</a:t>
            </a:r>
            <a:r>
              <a:rPr lang="en-US" sz="7400" dirty="0">
                <a:solidFill>
                  <a:srgbClr val="000000"/>
                </a:solidFill>
                <a:latin typeface="Cardo"/>
                <a:ea typeface="Cardo"/>
                <a:cs typeface="Cardo"/>
                <a:sym typeface="Cardo"/>
              </a:rPr>
              <a:t> </a:t>
            </a:r>
            <a:r>
              <a:rPr lang="en-US" sz="7400" err="1">
                <a:solidFill>
                  <a:srgbClr val="000000"/>
                </a:solidFill>
                <a:latin typeface="Cardo"/>
                <a:ea typeface="Cardo"/>
                <a:cs typeface="Cardo"/>
                <a:sym typeface="Cardo"/>
              </a:rPr>
              <a:t>choinki</a:t>
            </a:r>
            <a:endParaRPr lang="en-US" sz="7400">
              <a:solidFill>
                <a:srgbClr val="000000"/>
              </a:solidFill>
              <a:latin typeface="Cardo"/>
              <a:ea typeface="Cardo"/>
              <a:cs typeface="Cardo"/>
            </a:endParaRPr>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6E0E9"/>
        </a:solidFill>
        <a:effectLst/>
      </p:bgPr>
    </p:bg>
    <p:spTree>
      <p:nvGrpSpPr>
        <p:cNvPr id="1" name=""/>
        <p:cNvGrpSpPr/>
        <p:nvPr/>
      </p:nvGrpSpPr>
      <p:grpSpPr>
        <a:xfrm>
          <a:off x="0" y="0"/>
          <a:ext cx="0" cy="0"/>
          <a:chOff x="0" y="0"/>
          <a:chExt cx="0" cy="0"/>
        </a:xfrm>
      </p:grpSpPr>
      <p:sp>
        <p:nvSpPr>
          <p:cNvPr id="2" name="Freeform 2"/>
          <p:cNvSpPr/>
          <p:nvPr/>
        </p:nvSpPr>
        <p:spPr>
          <a:xfrm>
            <a:off x="1326158" y="5669434"/>
            <a:ext cx="6996738" cy="4528697"/>
          </a:xfrm>
          <a:custGeom>
            <a:avLst/>
            <a:gdLst/>
            <a:ahLst/>
            <a:cxnLst/>
            <a:rect l="l" t="t" r="r" b="b"/>
            <a:pathLst>
              <a:path w="6996738" h="4528697">
                <a:moveTo>
                  <a:pt x="0" y="0"/>
                </a:moveTo>
                <a:lnTo>
                  <a:pt x="6996738" y="0"/>
                </a:lnTo>
                <a:lnTo>
                  <a:pt x="6996738" y="4528697"/>
                </a:lnTo>
                <a:lnTo>
                  <a:pt x="0" y="4528697"/>
                </a:lnTo>
                <a:lnTo>
                  <a:pt x="0" y="0"/>
                </a:lnTo>
                <a:close/>
              </a:path>
            </a:pathLst>
          </a:custGeom>
          <a:blipFill>
            <a:blip r:embed="rId2"/>
            <a:stretch>
              <a:fillRect t="-15873"/>
            </a:stretch>
          </a:blipFill>
        </p:spPr>
      </p:sp>
      <p:sp>
        <p:nvSpPr>
          <p:cNvPr id="3" name="Freeform 3"/>
          <p:cNvSpPr/>
          <p:nvPr/>
        </p:nvSpPr>
        <p:spPr>
          <a:xfrm>
            <a:off x="9296178" y="5580565"/>
            <a:ext cx="7963122" cy="4706435"/>
          </a:xfrm>
          <a:custGeom>
            <a:avLst/>
            <a:gdLst/>
            <a:ahLst/>
            <a:cxnLst/>
            <a:rect l="l" t="t" r="r" b="b"/>
            <a:pathLst>
              <a:path w="7963122" h="4706435">
                <a:moveTo>
                  <a:pt x="0" y="0"/>
                </a:moveTo>
                <a:lnTo>
                  <a:pt x="7963122" y="0"/>
                </a:lnTo>
                <a:lnTo>
                  <a:pt x="7963122" y="4706435"/>
                </a:lnTo>
                <a:lnTo>
                  <a:pt x="0" y="4706435"/>
                </a:lnTo>
                <a:lnTo>
                  <a:pt x="0" y="0"/>
                </a:lnTo>
                <a:close/>
              </a:path>
            </a:pathLst>
          </a:custGeom>
          <a:blipFill>
            <a:blip r:embed="rId3"/>
            <a:stretch>
              <a:fillRect t="-21060" b="-5836"/>
            </a:stretch>
          </a:blipFill>
        </p:spPr>
      </p:sp>
      <p:sp>
        <p:nvSpPr>
          <p:cNvPr id="4" name="Freeform 4"/>
          <p:cNvSpPr/>
          <p:nvPr/>
        </p:nvSpPr>
        <p:spPr>
          <a:xfrm>
            <a:off x="1326158" y="506528"/>
            <a:ext cx="6996738" cy="4379968"/>
          </a:xfrm>
          <a:custGeom>
            <a:avLst/>
            <a:gdLst/>
            <a:ahLst/>
            <a:cxnLst/>
            <a:rect l="l" t="t" r="r" b="b"/>
            <a:pathLst>
              <a:path w="6996738" h="4379968">
                <a:moveTo>
                  <a:pt x="0" y="0"/>
                </a:moveTo>
                <a:lnTo>
                  <a:pt x="6996738" y="0"/>
                </a:lnTo>
                <a:lnTo>
                  <a:pt x="6996738" y="4379968"/>
                </a:lnTo>
                <a:lnTo>
                  <a:pt x="0" y="4379968"/>
                </a:lnTo>
                <a:lnTo>
                  <a:pt x="0" y="0"/>
                </a:lnTo>
                <a:close/>
              </a:path>
            </a:pathLst>
          </a:custGeom>
          <a:blipFill>
            <a:blip r:embed="rId4"/>
            <a:stretch>
              <a:fillRect t="-19808"/>
            </a:stretch>
          </a:blipFill>
        </p:spPr>
      </p:sp>
      <p:sp>
        <p:nvSpPr>
          <p:cNvPr id="5" name="Freeform 5"/>
          <p:cNvSpPr/>
          <p:nvPr/>
        </p:nvSpPr>
        <p:spPr>
          <a:xfrm>
            <a:off x="9296178" y="506528"/>
            <a:ext cx="7963122" cy="4810489"/>
          </a:xfrm>
          <a:custGeom>
            <a:avLst/>
            <a:gdLst/>
            <a:ahLst/>
            <a:cxnLst/>
            <a:rect l="l" t="t" r="r" b="b"/>
            <a:pathLst>
              <a:path w="7963122" h="4810489">
                <a:moveTo>
                  <a:pt x="0" y="0"/>
                </a:moveTo>
                <a:lnTo>
                  <a:pt x="7963122" y="0"/>
                </a:lnTo>
                <a:lnTo>
                  <a:pt x="7963122" y="4810489"/>
                </a:lnTo>
                <a:lnTo>
                  <a:pt x="0" y="4810489"/>
                </a:lnTo>
                <a:lnTo>
                  <a:pt x="0" y="0"/>
                </a:lnTo>
                <a:close/>
              </a:path>
            </a:pathLst>
          </a:custGeom>
          <a:blipFill>
            <a:blip r:embed="rId5"/>
            <a:stretch>
              <a:fillRect t="-7533" b="-16619"/>
            </a:stretch>
          </a:blipFill>
        </p:spPr>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6E0E9"/>
        </a:solidFill>
        <a:effectLst/>
      </p:bgPr>
    </p:bg>
    <p:spTree>
      <p:nvGrpSpPr>
        <p:cNvPr id="1" name=""/>
        <p:cNvGrpSpPr/>
        <p:nvPr/>
      </p:nvGrpSpPr>
      <p:grpSpPr>
        <a:xfrm>
          <a:off x="0" y="0"/>
          <a:ext cx="0" cy="0"/>
          <a:chOff x="0" y="0"/>
          <a:chExt cx="0" cy="0"/>
        </a:xfrm>
      </p:grpSpPr>
      <p:sp>
        <p:nvSpPr>
          <p:cNvPr id="2" name="TextBox 2"/>
          <p:cNvSpPr txBox="1"/>
          <p:nvPr/>
        </p:nvSpPr>
        <p:spPr>
          <a:xfrm>
            <a:off x="3124474" y="1181100"/>
            <a:ext cx="12039051" cy="1888979"/>
          </a:xfrm>
          <a:prstGeom prst="rect">
            <a:avLst/>
          </a:prstGeom>
        </p:spPr>
        <p:txBody>
          <a:bodyPr wrap="square" lIns="0" tIns="0" rIns="0" bIns="0" rtlCol="0" anchor="t">
            <a:spAutoFit/>
          </a:bodyPr>
          <a:lstStyle/>
          <a:p>
            <a:pPr algn="ctr">
              <a:lnSpc>
                <a:spcPts val="15820"/>
              </a:lnSpc>
              <a:spcBef>
                <a:spcPct val="0"/>
              </a:spcBef>
            </a:pPr>
            <a:r>
              <a:rPr lang="en-US" sz="9600" err="1">
                <a:solidFill>
                  <a:srgbClr val="000000"/>
                </a:solidFill>
                <a:latin typeface="Cardo"/>
                <a:ea typeface="Cardo"/>
                <a:cs typeface="Cardo"/>
                <a:sym typeface="Cardo"/>
              </a:rPr>
              <a:t>Sukcesy</a:t>
            </a:r>
            <a:r>
              <a:rPr lang="en-US" sz="9600" dirty="0">
                <a:solidFill>
                  <a:srgbClr val="000000"/>
                </a:solidFill>
                <a:latin typeface="Cardo"/>
                <a:ea typeface="Cardo"/>
                <a:cs typeface="Cardo"/>
                <a:sym typeface="Cardo"/>
              </a:rPr>
              <a:t> </a:t>
            </a:r>
            <a:r>
              <a:rPr lang="en-US" sz="9600" err="1">
                <a:solidFill>
                  <a:srgbClr val="000000"/>
                </a:solidFill>
                <a:latin typeface="Cardo"/>
                <a:ea typeface="Cardo"/>
                <a:cs typeface="Cardo"/>
                <a:sym typeface="Cardo"/>
              </a:rPr>
              <a:t>i</a:t>
            </a:r>
            <a:r>
              <a:rPr lang="en-US" sz="9600" dirty="0">
                <a:solidFill>
                  <a:srgbClr val="000000"/>
                </a:solidFill>
                <a:latin typeface="Cardo"/>
                <a:ea typeface="Cardo"/>
                <a:cs typeface="Cardo"/>
                <a:sym typeface="Cardo"/>
              </a:rPr>
              <a:t> </a:t>
            </a:r>
            <a:r>
              <a:rPr lang="en-US" sz="9600" err="1">
                <a:solidFill>
                  <a:srgbClr val="000000"/>
                </a:solidFill>
                <a:latin typeface="Cardo"/>
                <a:ea typeface="Cardo"/>
                <a:cs typeface="Cardo"/>
                <a:sym typeface="Cardo"/>
              </a:rPr>
              <a:t>osiągnięcia</a:t>
            </a:r>
            <a:r>
              <a:rPr lang="en-US" sz="9600" dirty="0">
                <a:solidFill>
                  <a:srgbClr val="000000"/>
                </a:solidFill>
                <a:latin typeface="Cardo"/>
                <a:ea typeface="Cardo"/>
                <a:cs typeface="Cardo"/>
                <a:sym typeface="Cardo"/>
              </a:rPr>
              <a:t>:</a:t>
            </a:r>
          </a:p>
        </p:txBody>
      </p:sp>
      <p:sp>
        <p:nvSpPr>
          <p:cNvPr id="3" name="TextBox 3"/>
          <p:cNvSpPr txBox="1"/>
          <p:nvPr/>
        </p:nvSpPr>
        <p:spPr>
          <a:xfrm>
            <a:off x="0" y="3638479"/>
            <a:ext cx="18288000" cy="4704989"/>
          </a:xfrm>
          <a:prstGeom prst="rect">
            <a:avLst/>
          </a:prstGeom>
        </p:spPr>
        <p:txBody>
          <a:bodyPr lIns="0" tIns="0" rIns="0" bIns="0" rtlCol="0" anchor="t">
            <a:spAutoFit/>
          </a:bodyPr>
          <a:lstStyle/>
          <a:p>
            <a:pPr algn="ctr">
              <a:lnSpc>
                <a:spcPts val="6299"/>
              </a:lnSpc>
              <a:spcBef>
                <a:spcPct val="0"/>
              </a:spcBef>
            </a:pPr>
            <a:r>
              <a:rPr lang="en-US" sz="4499">
                <a:solidFill>
                  <a:srgbClr val="000000"/>
                </a:solidFill>
                <a:latin typeface="Cardo"/>
                <a:ea typeface="Cardo"/>
                <a:cs typeface="Cardo"/>
                <a:sym typeface="Cardo"/>
              </a:rPr>
              <a:t>„Szczególnie dumna jestem z akcji „Czwartkowe karty przy kawce i herbatce”, która cieszy się ogromną popularnością od stycznia tego roku. To cotygodniowe spotkania, które przyciągają mieszkańców w różnym wieku, dając im okazję do wspólnej zabawy i rozmowy. Równie ważna jest rodzinna niedzielna siatkówka, która od końca czerwca gromadzi miłośników sportu i wspólnego spędzania czasu na świeżym powietrzu.”</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6E0E9"/>
        </a:solidFill>
        <a:effectLst/>
      </p:bgPr>
    </p:bg>
    <p:spTree>
      <p:nvGrpSpPr>
        <p:cNvPr id="1" name=""/>
        <p:cNvGrpSpPr/>
        <p:nvPr/>
      </p:nvGrpSpPr>
      <p:grpSpPr>
        <a:xfrm>
          <a:off x="0" y="0"/>
          <a:ext cx="0" cy="0"/>
          <a:chOff x="0" y="0"/>
          <a:chExt cx="0" cy="0"/>
        </a:xfrm>
      </p:grpSpPr>
      <p:sp>
        <p:nvSpPr>
          <p:cNvPr id="2" name="Freeform 2"/>
          <p:cNvSpPr/>
          <p:nvPr/>
        </p:nvSpPr>
        <p:spPr>
          <a:xfrm>
            <a:off x="459676" y="-208539"/>
            <a:ext cx="5519910" cy="5882823"/>
          </a:xfrm>
          <a:custGeom>
            <a:avLst/>
            <a:gdLst/>
            <a:ahLst/>
            <a:cxnLst/>
            <a:rect l="l" t="t" r="r" b="b"/>
            <a:pathLst>
              <a:path w="5519910" h="5882823">
                <a:moveTo>
                  <a:pt x="0" y="0"/>
                </a:moveTo>
                <a:lnTo>
                  <a:pt x="5519909" y="0"/>
                </a:lnTo>
                <a:lnTo>
                  <a:pt x="5519909" y="5882824"/>
                </a:lnTo>
                <a:lnTo>
                  <a:pt x="0" y="5882824"/>
                </a:lnTo>
                <a:lnTo>
                  <a:pt x="0" y="0"/>
                </a:lnTo>
                <a:close/>
              </a:path>
            </a:pathLst>
          </a:custGeom>
          <a:blipFill>
            <a:blip r:embed="rId2"/>
            <a:stretch>
              <a:fillRect t="-14326" b="-10781"/>
            </a:stretch>
          </a:blipFill>
        </p:spPr>
      </p:sp>
      <p:sp>
        <p:nvSpPr>
          <p:cNvPr id="3" name="Freeform 3"/>
          <p:cNvSpPr/>
          <p:nvPr/>
        </p:nvSpPr>
        <p:spPr>
          <a:xfrm>
            <a:off x="6715618" y="-347034"/>
            <a:ext cx="5538309" cy="6021319"/>
          </a:xfrm>
          <a:custGeom>
            <a:avLst/>
            <a:gdLst/>
            <a:ahLst/>
            <a:cxnLst/>
            <a:rect l="l" t="t" r="r" b="b"/>
            <a:pathLst>
              <a:path w="5538309" h="6021319">
                <a:moveTo>
                  <a:pt x="0" y="0"/>
                </a:moveTo>
                <a:lnTo>
                  <a:pt x="5538310" y="0"/>
                </a:lnTo>
                <a:lnTo>
                  <a:pt x="5538310" y="6021319"/>
                </a:lnTo>
                <a:lnTo>
                  <a:pt x="0" y="6021319"/>
                </a:lnTo>
                <a:lnTo>
                  <a:pt x="0" y="0"/>
                </a:lnTo>
                <a:close/>
              </a:path>
            </a:pathLst>
          </a:custGeom>
          <a:blipFill>
            <a:blip r:embed="rId3"/>
            <a:stretch>
              <a:fillRect t="-22230"/>
            </a:stretch>
          </a:blipFill>
        </p:spPr>
      </p:sp>
      <p:sp>
        <p:nvSpPr>
          <p:cNvPr id="4" name="Freeform 4"/>
          <p:cNvSpPr/>
          <p:nvPr/>
        </p:nvSpPr>
        <p:spPr>
          <a:xfrm>
            <a:off x="12749691" y="0"/>
            <a:ext cx="5538309" cy="5674285"/>
          </a:xfrm>
          <a:custGeom>
            <a:avLst/>
            <a:gdLst/>
            <a:ahLst/>
            <a:cxnLst/>
            <a:rect l="l" t="t" r="r" b="b"/>
            <a:pathLst>
              <a:path w="5538309" h="5674285">
                <a:moveTo>
                  <a:pt x="0" y="0"/>
                </a:moveTo>
                <a:lnTo>
                  <a:pt x="5538309" y="0"/>
                </a:lnTo>
                <a:lnTo>
                  <a:pt x="5538309" y="5674285"/>
                </a:lnTo>
                <a:lnTo>
                  <a:pt x="0" y="5674285"/>
                </a:lnTo>
                <a:lnTo>
                  <a:pt x="0" y="0"/>
                </a:lnTo>
                <a:close/>
              </a:path>
            </a:pathLst>
          </a:custGeom>
          <a:blipFill>
            <a:blip r:embed="rId4"/>
            <a:stretch>
              <a:fillRect b="-29705"/>
            </a:stretch>
          </a:blipFill>
        </p:spPr>
      </p:sp>
      <p:sp>
        <p:nvSpPr>
          <p:cNvPr id="5" name="Freeform 5"/>
          <p:cNvSpPr/>
          <p:nvPr/>
        </p:nvSpPr>
        <p:spPr>
          <a:xfrm>
            <a:off x="9829529" y="5887179"/>
            <a:ext cx="8218299" cy="4565167"/>
          </a:xfrm>
          <a:custGeom>
            <a:avLst/>
            <a:gdLst/>
            <a:ahLst/>
            <a:cxnLst/>
            <a:rect l="l" t="t" r="r" b="b"/>
            <a:pathLst>
              <a:path w="8218299" h="4565167">
                <a:moveTo>
                  <a:pt x="0" y="0"/>
                </a:moveTo>
                <a:lnTo>
                  <a:pt x="8218299" y="0"/>
                </a:lnTo>
                <a:lnTo>
                  <a:pt x="8218299" y="4565167"/>
                </a:lnTo>
                <a:lnTo>
                  <a:pt x="0" y="4565167"/>
                </a:lnTo>
                <a:lnTo>
                  <a:pt x="0" y="0"/>
                </a:lnTo>
                <a:close/>
              </a:path>
            </a:pathLst>
          </a:custGeom>
          <a:blipFill>
            <a:blip r:embed="rId5"/>
            <a:stretch>
              <a:fillRect l="-2111" t="-29586" r="-19605" b="-34751"/>
            </a:stretch>
          </a:blipFill>
        </p:spPr>
      </p:sp>
      <p:sp>
        <p:nvSpPr>
          <p:cNvPr id="6" name="Freeform 6"/>
          <p:cNvSpPr/>
          <p:nvPr/>
        </p:nvSpPr>
        <p:spPr>
          <a:xfrm>
            <a:off x="236582" y="5887179"/>
            <a:ext cx="9435197" cy="4399821"/>
          </a:xfrm>
          <a:custGeom>
            <a:avLst/>
            <a:gdLst/>
            <a:ahLst/>
            <a:cxnLst/>
            <a:rect l="l" t="t" r="r" b="b"/>
            <a:pathLst>
              <a:path w="9435197" h="4399821">
                <a:moveTo>
                  <a:pt x="0" y="0"/>
                </a:moveTo>
                <a:lnTo>
                  <a:pt x="9435197" y="0"/>
                </a:lnTo>
                <a:lnTo>
                  <a:pt x="9435197" y="4399821"/>
                </a:lnTo>
                <a:lnTo>
                  <a:pt x="0" y="4399821"/>
                </a:lnTo>
                <a:lnTo>
                  <a:pt x="0" y="0"/>
                </a:lnTo>
                <a:close/>
              </a:path>
            </a:pathLst>
          </a:custGeom>
          <a:blipFill>
            <a:blip r:embed="rId6"/>
            <a:stretch>
              <a:fillRect t="-28157" r="-6018" b="-42355"/>
            </a:stretch>
          </a:blipFill>
        </p:spPr>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62ABC4B-37D8-4218-BDD8-6DF6A00C0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Obraz 7" descr="Obraz zawierający na wolnym powietrzu, osoba, obuwie, drzewo&#10;&#10;Opis wygenerowany automatycznie">
            <a:extLst>
              <a:ext uri="{FF2B5EF4-FFF2-40B4-BE49-F238E27FC236}">
                <a16:creationId xmlns:a16="http://schemas.microsoft.com/office/drawing/2014/main" id="{BE03D041-9018-D818-F9F5-2654B270B9B4}"/>
              </a:ext>
            </a:extLst>
          </p:cNvPr>
          <p:cNvPicPr>
            <a:picLocks noChangeAspect="1"/>
          </p:cNvPicPr>
          <p:nvPr/>
        </p:nvPicPr>
        <p:blipFill>
          <a:blip r:embed="rId2"/>
          <a:srcRect t="16553" r="1" b="3790"/>
          <a:stretch/>
        </p:blipFill>
        <p:spPr>
          <a:xfrm>
            <a:off x="482595" y="482598"/>
            <a:ext cx="8512345" cy="4526107"/>
          </a:xfrm>
          <a:prstGeom prst="rect">
            <a:avLst/>
          </a:prstGeom>
        </p:spPr>
      </p:pic>
      <p:pic>
        <p:nvPicPr>
          <p:cNvPr id="7" name="Obraz 6" descr="Obraz zawierający na wolnym powietrzu, obuwie, drzewo, osoba&#10;&#10;Opis wygenerowany automatycznie">
            <a:extLst>
              <a:ext uri="{FF2B5EF4-FFF2-40B4-BE49-F238E27FC236}">
                <a16:creationId xmlns:a16="http://schemas.microsoft.com/office/drawing/2014/main" id="{F380E096-2473-8380-B0F2-5FE4BDE16FA0}"/>
              </a:ext>
            </a:extLst>
          </p:cNvPr>
          <p:cNvPicPr>
            <a:picLocks noChangeAspect="1"/>
          </p:cNvPicPr>
          <p:nvPr/>
        </p:nvPicPr>
        <p:blipFill>
          <a:blip r:embed="rId3"/>
          <a:srcRect t="12062" r="1" b="10517"/>
          <a:stretch/>
        </p:blipFill>
        <p:spPr>
          <a:xfrm>
            <a:off x="482595" y="5266279"/>
            <a:ext cx="8512345" cy="4184931"/>
          </a:xfrm>
          <a:prstGeom prst="rect">
            <a:avLst/>
          </a:prstGeom>
        </p:spPr>
      </p:pic>
      <p:pic>
        <p:nvPicPr>
          <p:cNvPr id="10" name="Obraz 9" descr="Obraz zawierający na wolnym powietrzu, obuwie, drzewo, plac zabaw&#10;&#10;Opis wygenerowany automatycznie">
            <a:extLst>
              <a:ext uri="{FF2B5EF4-FFF2-40B4-BE49-F238E27FC236}">
                <a16:creationId xmlns:a16="http://schemas.microsoft.com/office/drawing/2014/main" id="{44F156C8-329F-FC9A-E395-A7BE029379B9}"/>
              </a:ext>
            </a:extLst>
          </p:cNvPr>
          <p:cNvPicPr>
            <a:picLocks noChangeAspect="1"/>
          </p:cNvPicPr>
          <p:nvPr/>
        </p:nvPicPr>
        <p:blipFill>
          <a:blip r:embed="rId4"/>
          <a:srcRect l="11010" r="25635" b="-1"/>
          <a:stretch/>
        </p:blipFill>
        <p:spPr>
          <a:xfrm>
            <a:off x="9293059" y="482599"/>
            <a:ext cx="8512346" cy="8968611"/>
          </a:xfrm>
          <a:prstGeom prst="rect">
            <a:avLst/>
          </a:prstGeom>
        </p:spPr>
      </p:pic>
    </p:spTree>
    <p:extLst>
      <p:ext uri="{BB962C8B-B14F-4D97-AF65-F5344CB8AC3E}">
        <p14:creationId xmlns:p14="http://schemas.microsoft.com/office/powerpoint/2010/main" val="152279936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6E0E9"/>
        </a:solidFill>
        <a:effectLst/>
      </p:bgPr>
    </p:bg>
    <p:spTree>
      <p:nvGrpSpPr>
        <p:cNvPr id="1" name=""/>
        <p:cNvGrpSpPr/>
        <p:nvPr/>
      </p:nvGrpSpPr>
      <p:grpSpPr>
        <a:xfrm>
          <a:off x="0" y="0"/>
          <a:ext cx="0" cy="0"/>
          <a:chOff x="0" y="0"/>
          <a:chExt cx="0" cy="0"/>
        </a:xfrm>
      </p:grpSpPr>
      <p:sp>
        <p:nvSpPr>
          <p:cNvPr id="2" name="TextBox 2"/>
          <p:cNvSpPr txBox="1"/>
          <p:nvPr/>
        </p:nvSpPr>
        <p:spPr>
          <a:xfrm>
            <a:off x="398293" y="390679"/>
            <a:ext cx="17334251" cy="1954381"/>
          </a:xfrm>
          <a:prstGeom prst="rect">
            <a:avLst/>
          </a:prstGeom>
        </p:spPr>
        <p:txBody>
          <a:bodyPr wrap="square" lIns="0" tIns="0" rIns="0" bIns="0" rtlCol="0" anchor="t">
            <a:spAutoFit/>
          </a:bodyPr>
          <a:lstStyle/>
          <a:p>
            <a:pPr algn="ctr">
              <a:lnSpc>
                <a:spcPts val="15820"/>
              </a:lnSpc>
              <a:spcBef>
                <a:spcPct val="0"/>
              </a:spcBef>
            </a:pPr>
            <a:r>
              <a:rPr lang="en-US" sz="9600" dirty="0" err="1">
                <a:solidFill>
                  <a:srgbClr val="000000"/>
                </a:solidFill>
                <a:latin typeface="Cardo"/>
                <a:ea typeface="Cardo"/>
                <a:cs typeface="Cardo"/>
                <a:sym typeface="Cardo"/>
              </a:rPr>
              <a:t>Plany</a:t>
            </a:r>
            <a:r>
              <a:rPr lang="en-US" sz="9600" dirty="0">
                <a:solidFill>
                  <a:srgbClr val="000000"/>
                </a:solidFill>
                <a:latin typeface="Cardo"/>
                <a:ea typeface="Cardo"/>
                <a:cs typeface="Cardo"/>
                <a:sym typeface="Cardo"/>
              </a:rPr>
              <a:t> </a:t>
            </a:r>
            <a:r>
              <a:rPr lang="en-US" sz="9600" dirty="0" err="1">
                <a:solidFill>
                  <a:srgbClr val="000000"/>
                </a:solidFill>
                <a:latin typeface="Cardo"/>
                <a:ea typeface="Cardo"/>
                <a:cs typeface="Cardo"/>
                <a:sym typeface="Cardo"/>
              </a:rPr>
              <a:t>na</a:t>
            </a:r>
            <a:r>
              <a:rPr lang="en-US" sz="9600" dirty="0">
                <a:solidFill>
                  <a:srgbClr val="000000"/>
                </a:solidFill>
                <a:latin typeface="Cardo"/>
                <a:ea typeface="Cardo"/>
                <a:cs typeface="Cardo"/>
                <a:sym typeface="Cardo"/>
              </a:rPr>
              <a:t> </a:t>
            </a:r>
            <a:r>
              <a:rPr lang="en-US" sz="9600" dirty="0" err="1">
                <a:solidFill>
                  <a:srgbClr val="000000"/>
                </a:solidFill>
                <a:latin typeface="Cardo"/>
                <a:ea typeface="Cardo"/>
                <a:cs typeface="Cardo"/>
                <a:sym typeface="Cardo"/>
              </a:rPr>
              <a:t>najbliższe</a:t>
            </a:r>
            <a:r>
              <a:rPr lang="en-US" sz="9600" dirty="0">
                <a:solidFill>
                  <a:srgbClr val="000000"/>
                </a:solidFill>
                <a:latin typeface="Cardo"/>
                <a:ea typeface="Cardo"/>
                <a:cs typeface="Cardo"/>
                <a:sym typeface="Cardo"/>
              </a:rPr>
              <a:t> </a:t>
            </a:r>
            <a:r>
              <a:rPr lang="en-US" sz="9600" dirty="0" err="1">
                <a:solidFill>
                  <a:srgbClr val="000000"/>
                </a:solidFill>
                <a:latin typeface="Cardo"/>
                <a:ea typeface="Cardo"/>
                <a:cs typeface="Cardo"/>
                <a:sym typeface="Cardo"/>
              </a:rPr>
              <a:t>miesiące</a:t>
            </a:r>
            <a:endParaRPr lang="en-US" sz="9600" dirty="0" err="1">
              <a:solidFill>
                <a:srgbClr val="000000"/>
              </a:solidFill>
              <a:latin typeface="Cardo"/>
              <a:ea typeface="Cardo"/>
              <a:cs typeface="Cardo"/>
            </a:endParaRPr>
          </a:p>
        </p:txBody>
      </p:sp>
      <p:sp>
        <p:nvSpPr>
          <p:cNvPr id="3" name="TextBox 3"/>
          <p:cNvSpPr txBox="1"/>
          <p:nvPr/>
        </p:nvSpPr>
        <p:spPr>
          <a:xfrm>
            <a:off x="0" y="2901843"/>
            <a:ext cx="18288000" cy="6356457"/>
          </a:xfrm>
          <a:prstGeom prst="rect">
            <a:avLst/>
          </a:prstGeom>
        </p:spPr>
        <p:txBody>
          <a:bodyPr lIns="0" tIns="0" rIns="0" bIns="0" rtlCol="0" anchor="t">
            <a:spAutoFit/>
          </a:bodyPr>
          <a:lstStyle/>
          <a:p>
            <a:pPr algn="ctr">
              <a:lnSpc>
                <a:spcPts val="5039"/>
              </a:lnSpc>
              <a:spcBef>
                <a:spcPct val="0"/>
              </a:spcBef>
            </a:pPr>
            <a:r>
              <a:rPr lang="en-US" sz="3599">
                <a:solidFill>
                  <a:srgbClr val="000000"/>
                </a:solidFill>
                <a:latin typeface="Cardo"/>
                <a:ea typeface="Cardo"/>
                <a:cs typeface="Cardo"/>
                <a:sym typeface="Cardo"/>
              </a:rPr>
              <a:t>„Z wielką radością ogłaszam, że już tej jesieni startujemy z kolejną edycją Trzebińskiej Ligi Siatkówki i Trzebińskiej Ligi Piłki Nożnej, a także odbędzie się kolejny Puchar Ligi Siatkówki. Planujemy również kolejne zajęcia dla dzieci, ale tym razem nie ograniczamy się tylko do najmłodszych. Rozważamy organizację zajęć dla dorosłych, takich jak joga czy kursy tańca, aby jeszcze bardziej zintegrować naszą społeczność.”</a:t>
            </a:r>
          </a:p>
          <a:p>
            <a:pPr algn="ctr">
              <a:lnSpc>
                <a:spcPts val="5039"/>
              </a:lnSpc>
              <a:spcBef>
                <a:spcPct val="0"/>
              </a:spcBef>
            </a:pPr>
            <a:r>
              <a:rPr lang="en-US" sz="3599">
                <a:solidFill>
                  <a:srgbClr val="000000"/>
                </a:solidFill>
                <a:latin typeface="Cardo"/>
                <a:ea typeface="Cardo"/>
                <a:cs typeface="Cardo"/>
                <a:sym typeface="Cardo"/>
              </a:rPr>
              <a:t>Ponadto, jutro organizujemy Piknik „Pożegnanie Lata”. W ramach tego wydarzenia odbędzie się turniej siatkówki, który będzie podsumowaniem naszych niedzielnych spotkań. Jesteśmy niezwykle dumni, że do rywalizacji przystąpi aż 5 drużyn. Piknik zwieńczy zabawa taneczna z DJ-em, która zapewni mieszkańcom fantastyczną rozrywkę i niezapomniane chwile w wspólnym świętowaniu końca lata.”</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6E0E9"/>
        </a:solidFill>
        <a:effectLst/>
      </p:bgPr>
    </p:bg>
    <p:spTree>
      <p:nvGrpSpPr>
        <p:cNvPr id="1" name=""/>
        <p:cNvGrpSpPr/>
        <p:nvPr/>
      </p:nvGrpSpPr>
      <p:grpSpPr>
        <a:xfrm>
          <a:off x="0" y="0"/>
          <a:ext cx="0" cy="0"/>
          <a:chOff x="0" y="0"/>
          <a:chExt cx="0" cy="0"/>
        </a:xfrm>
      </p:grpSpPr>
      <p:sp>
        <p:nvSpPr>
          <p:cNvPr id="2" name="TextBox 2"/>
          <p:cNvSpPr txBox="1"/>
          <p:nvPr/>
        </p:nvSpPr>
        <p:spPr>
          <a:xfrm>
            <a:off x="1646855" y="2460395"/>
            <a:ext cx="15612445" cy="7204436"/>
          </a:xfrm>
          <a:prstGeom prst="rect">
            <a:avLst/>
          </a:prstGeom>
        </p:spPr>
        <p:txBody>
          <a:bodyPr lIns="0" tIns="0" rIns="0" bIns="0" rtlCol="0" anchor="t">
            <a:spAutoFit/>
          </a:bodyPr>
          <a:lstStyle/>
          <a:p>
            <a:pPr algn="ctr">
              <a:lnSpc>
                <a:spcPts val="7138"/>
              </a:lnSpc>
              <a:spcBef>
                <a:spcPct val="0"/>
              </a:spcBef>
            </a:pPr>
            <a:r>
              <a:rPr lang="en-US" sz="5098">
                <a:solidFill>
                  <a:srgbClr val="000000"/>
                </a:solidFill>
                <a:latin typeface="Cardo"/>
                <a:ea typeface="Cardo"/>
                <a:cs typeface="Cardo"/>
                <a:sym typeface="Cardo"/>
              </a:rPr>
              <a:t>„Cieszy nas, gdy widzimy, jak nasze działania mają realny wpływ na życie mieszkańców. Od rodziców słyszymy, że dzieci, które poznały się podczas naszych zajęć, zawiązują trwałe przyjaźnie, które trwają długo po zakończeniu projektów. Z kolei dorośli mieszkańcy dziękują nam za organizację siatkówki, mówiąc, że spełniło się ich marzenie o powrocie do gry. Takie historie są dla nas ogromną motywacją do dalszej pracy.” </a:t>
            </a:r>
          </a:p>
        </p:txBody>
      </p:sp>
      <p:sp>
        <p:nvSpPr>
          <p:cNvPr id="3" name="TextBox 3"/>
          <p:cNvSpPr txBox="1"/>
          <p:nvPr/>
        </p:nvSpPr>
        <p:spPr>
          <a:xfrm>
            <a:off x="4052204" y="152483"/>
            <a:ext cx="9886135" cy="1932187"/>
          </a:xfrm>
          <a:prstGeom prst="rect">
            <a:avLst/>
          </a:prstGeom>
        </p:spPr>
        <p:txBody>
          <a:bodyPr lIns="0" tIns="0" rIns="0" bIns="0" rtlCol="0" anchor="t">
            <a:spAutoFit/>
          </a:bodyPr>
          <a:lstStyle/>
          <a:p>
            <a:pPr algn="ctr">
              <a:lnSpc>
                <a:spcPts val="15820"/>
              </a:lnSpc>
              <a:spcBef>
                <a:spcPct val="0"/>
              </a:spcBef>
            </a:pPr>
            <a:r>
              <a:rPr lang="en-US" sz="9600" err="1">
                <a:solidFill>
                  <a:srgbClr val="000000"/>
                </a:solidFill>
                <a:latin typeface="Cardo"/>
                <a:ea typeface="Cardo"/>
                <a:cs typeface="Cardo"/>
                <a:sym typeface="Cardo"/>
              </a:rPr>
              <a:t>Historie</a:t>
            </a:r>
            <a:r>
              <a:rPr lang="en-US" sz="9600" dirty="0">
                <a:solidFill>
                  <a:srgbClr val="000000"/>
                </a:solidFill>
                <a:latin typeface="Cardo"/>
                <a:ea typeface="Cardo"/>
                <a:cs typeface="Cardo"/>
                <a:sym typeface="Cardo"/>
              </a:rPr>
              <a:t> </a:t>
            </a:r>
            <a:r>
              <a:rPr lang="en-US" sz="9600" err="1">
                <a:solidFill>
                  <a:srgbClr val="000000"/>
                </a:solidFill>
                <a:latin typeface="Cardo"/>
                <a:ea typeface="Cardo"/>
                <a:cs typeface="Cardo"/>
                <a:sym typeface="Cardo"/>
              </a:rPr>
              <a:t>sukcesu</a:t>
            </a:r>
            <a:endParaRPr lang="en-US" sz="9600" err="1">
              <a:solidFill>
                <a:srgbClr val="000000"/>
              </a:solidFill>
              <a:latin typeface="Cardo"/>
              <a:ea typeface="Cardo"/>
              <a:cs typeface="Cardo"/>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A086C5"/>
        </a:solidFill>
        <a:effectLst/>
      </p:bgPr>
    </p:bg>
    <p:spTree>
      <p:nvGrpSpPr>
        <p:cNvPr id="1" name=""/>
        <p:cNvGrpSpPr/>
        <p:nvPr/>
      </p:nvGrpSpPr>
      <p:grpSpPr>
        <a:xfrm>
          <a:off x="0" y="0"/>
          <a:ext cx="0" cy="0"/>
          <a:chOff x="0" y="0"/>
          <a:chExt cx="0" cy="0"/>
        </a:xfrm>
      </p:grpSpPr>
      <p:sp>
        <p:nvSpPr>
          <p:cNvPr id="2" name="Freeform 2"/>
          <p:cNvSpPr/>
          <p:nvPr/>
        </p:nvSpPr>
        <p:spPr>
          <a:xfrm>
            <a:off x="10742791" y="0"/>
            <a:ext cx="7545209" cy="10287000"/>
          </a:xfrm>
          <a:custGeom>
            <a:avLst/>
            <a:gdLst/>
            <a:ahLst/>
            <a:cxnLst/>
            <a:rect l="l" t="t" r="r" b="b"/>
            <a:pathLst>
              <a:path w="7545209" h="10287000">
                <a:moveTo>
                  <a:pt x="0" y="0"/>
                </a:moveTo>
                <a:lnTo>
                  <a:pt x="7545209" y="0"/>
                </a:lnTo>
                <a:lnTo>
                  <a:pt x="7545209" y="10287000"/>
                </a:lnTo>
                <a:lnTo>
                  <a:pt x="0" y="10287000"/>
                </a:lnTo>
                <a:lnTo>
                  <a:pt x="0" y="0"/>
                </a:lnTo>
                <a:close/>
              </a:path>
            </a:pathLst>
          </a:custGeom>
          <a:blipFill>
            <a:blip r:embed="rId2"/>
            <a:stretch>
              <a:fillRect l="-17540" r="-18797"/>
            </a:stretch>
          </a:blipFill>
        </p:spPr>
      </p:sp>
      <p:sp>
        <p:nvSpPr>
          <p:cNvPr id="3" name="TextBox 3"/>
          <p:cNvSpPr txBox="1"/>
          <p:nvPr/>
        </p:nvSpPr>
        <p:spPr>
          <a:xfrm>
            <a:off x="0" y="1230499"/>
            <a:ext cx="10311837" cy="3120827"/>
          </a:xfrm>
          <a:prstGeom prst="rect">
            <a:avLst/>
          </a:prstGeom>
        </p:spPr>
        <p:txBody>
          <a:bodyPr lIns="0" tIns="0" rIns="0" bIns="0" rtlCol="0" anchor="t">
            <a:spAutoFit/>
          </a:bodyPr>
          <a:lstStyle/>
          <a:p>
            <a:pPr algn="ctr">
              <a:lnSpc>
                <a:spcPts val="12530"/>
              </a:lnSpc>
              <a:spcBef>
                <a:spcPct val="0"/>
              </a:spcBef>
            </a:pPr>
            <a:r>
              <a:rPr lang="en-US" sz="8950">
                <a:solidFill>
                  <a:srgbClr val="000000"/>
                </a:solidFill>
                <a:latin typeface="Cardo"/>
                <a:ea typeface="Cardo"/>
                <a:cs typeface="Cardo"/>
                <a:sym typeface="Cardo"/>
              </a:rPr>
              <a:t>Dziękuję serdecznie za uwagę</a:t>
            </a:r>
          </a:p>
        </p:txBody>
      </p:sp>
      <p:sp>
        <p:nvSpPr>
          <p:cNvPr id="4" name="TextBox 4"/>
          <p:cNvSpPr txBox="1"/>
          <p:nvPr/>
        </p:nvSpPr>
        <p:spPr>
          <a:xfrm>
            <a:off x="5939470" y="8015908"/>
            <a:ext cx="4372367" cy="878273"/>
          </a:xfrm>
          <a:prstGeom prst="rect">
            <a:avLst/>
          </a:prstGeom>
        </p:spPr>
        <p:txBody>
          <a:bodyPr lIns="0" tIns="0" rIns="0" bIns="0" rtlCol="0" anchor="t">
            <a:spAutoFit/>
          </a:bodyPr>
          <a:lstStyle/>
          <a:p>
            <a:pPr algn="ctr">
              <a:lnSpc>
                <a:spcPts val="7231"/>
              </a:lnSpc>
              <a:spcBef>
                <a:spcPct val="0"/>
              </a:spcBef>
            </a:pPr>
            <a:r>
              <a:rPr lang="en-US" sz="5165">
                <a:solidFill>
                  <a:srgbClr val="000000"/>
                </a:solidFill>
                <a:latin typeface="Cardo"/>
                <a:ea typeface="Cardo"/>
                <a:cs typeface="Cardo"/>
                <a:sym typeface="Cardo"/>
              </a:rPr>
              <a:t>Urszula Wójcik</a:t>
            </a:r>
          </a:p>
        </p:txBody>
      </p:sp>
      <p:sp>
        <p:nvSpPr>
          <p:cNvPr id="5" name="TextBox 5"/>
          <p:cNvSpPr txBox="1"/>
          <p:nvPr/>
        </p:nvSpPr>
        <p:spPr>
          <a:xfrm>
            <a:off x="7552226" y="9210675"/>
            <a:ext cx="2759611" cy="410010"/>
          </a:xfrm>
          <a:prstGeom prst="rect">
            <a:avLst/>
          </a:prstGeom>
        </p:spPr>
        <p:txBody>
          <a:bodyPr lIns="0" tIns="0" rIns="0" bIns="0" rtlCol="0" anchor="t">
            <a:spAutoFit/>
          </a:bodyPr>
          <a:lstStyle/>
          <a:p>
            <a:pPr algn="ctr">
              <a:lnSpc>
                <a:spcPts val="3329"/>
              </a:lnSpc>
              <a:spcBef>
                <a:spcPct val="0"/>
              </a:spcBef>
            </a:pPr>
            <a:r>
              <a:rPr lang="en-US" sz="2378">
                <a:solidFill>
                  <a:srgbClr val="000000"/>
                </a:solidFill>
                <a:latin typeface="Cardo"/>
                <a:ea typeface="Cardo"/>
                <a:cs typeface="Cardo"/>
                <a:sym typeface="Cardo"/>
              </a:rPr>
              <a:t>prezes stowarzyszenia</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6E0E9"/>
        </a:solidFill>
        <a:effectLst/>
      </p:bgPr>
    </p:bg>
    <p:spTree>
      <p:nvGrpSpPr>
        <p:cNvPr id="1" name=""/>
        <p:cNvGrpSpPr/>
        <p:nvPr/>
      </p:nvGrpSpPr>
      <p:grpSpPr>
        <a:xfrm>
          <a:off x="0" y="0"/>
          <a:ext cx="0" cy="0"/>
          <a:chOff x="0" y="0"/>
          <a:chExt cx="0" cy="0"/>
        </a:xfrm>
      </p:grpSpPr>
      <p:sp>
        <p:nvSpPr>
          <p:cNvPr id="2" name="TextBox 2"/>
          <p:cNvSpPr txBox="1"/>
          <p:nvPr/>
        </p:nvSpPr>
        <p:spPr>
          <a:xfrm>
            <a:off x="1772345" y="2668813"/>
            <a:ext cx="13422789" cy="1780472"/>
          </a:xfrm>
          <a:prstGeom prst="rect">
            <a:avLst/>
          </a:prstGeom>
        </p:spPr>
        <p:txBody>
          <a:bodyPr lIns="0" tIns="0" rIns="0" bIns="0" rtlCol="0" anchor="t">
            <a:spAutoFit/>
          </a:bodyPr>
          <a:lstStyle/>
          <a:p>
            <a:pPr algn="l">
              <a:lnSpc>
                <a:spcPts val="4759"/>
              </a:lnSpc>
            </a:pPr>
            <a:r>
              <a:rPr lang="en-US" sz="3399">
                <a:solidFill>
                  <a:srgbClr val="1E3950"/>
                </a:solidFill>
                <a:latin typeface="Cardo"/>
                <a:ea typeface="Cardo"/>
                <a:cs typeface="Cardo"/>
                <a:sym typeface="Cardo"/>
              </a:rPr>
              <a:t>2019 Pomysł</a:t>
            </a:r>
          </a:p>
          <a:p>
            <a:pPr algn="l">
              <a:lnSpc>
                <a:spcPts val="4759"/>
              </a:lnSpc>
            </a:pPr>
            <a:r>
              <a:rPr lang="en-US" sz="3399">
                <a:solidFill>
                  <a:srgbClr val="1E3950"/>
                </a:solidFill>
                <a:latin typeface="Cardo"/>
                <a:ea typeface="Cardo"/>
                <a:cs typeface="Cardo"/>
                <a:sym typeface="Cardo"/>
              </a:rPr>
              <a:t>2022 Decyzja</a:t>
            </a:r>
          </a:p>
          <a:p>
            <a:pPr marL="0" lvl="0" indent="0" algn="l">
              <a:lnSpc>
                <a:spcPts val="4759"/>
              </a:lnSpc>
              <a:spcBef>
                <a:spcPct val="0"/>
              </a:spcBef>
            </a:pPr>
            <a:r>
              <a:rPr lang="en-US" sz="3399">
                <a:solidFill>
                  <a:srgbClr val="1E3950"/>
                </a:solidFill>
                <a:latin typeface="Cardo"/>
                <a:ea typeface="Cardo"/>
                <a:cs typeface="Cardo"/>
                <a:sym typeface="Cardo"/>
              </a:rPr>
              <a:t>2023 wpis do ewidencji stowarzyszeń</a:t>
            </a:r>
          </a:p>
        </p:txBody>
      </p:sp>
      <p:sp>
        <p:nvSpPr>
          <p:cNvPr id="3" name="TextBox 3"/>
          <p:cNvSpPr txBox="1"/>
          <p:nvPr/>
        </p:nvSpPr>
        <p:spPr>
          <a:xfrm>
            <a:off x="1772345" y="885825"/>
            <a:ext cx="15178408" cy="1292787"/>
          </a:xfrm>
          <a:prstGeom prst="rect">
            <a:avLst/>
          </a:prstGeom>
        </p:spPr>
        <p:txBody>
          <a:bodyPr lIns="0" tIns="0" rIns="0" bIns="0" rtlCol="0" anchor="t">
            <a:spAutoFit/>
          </a:bodyPr>
          <a:lstStyle/>
          <a:p>
            <a:pPr algn="ctr">
              <a:lnSpc>
                <a:spcPts val="10641"/>
              </a:lnSpc>
              <a:spcBef>
                <a:spcPct val="0"/>
              </a:spcBef>
            </a:pPr>
            <a:r>
              <a:rPr lang="en-US" sz="7601">
                <a:solidFill>
                  <a:srgbClr val="1E3950"/>
                </a:solidFill>
                <a:latin typeface="Cardo"/>
                <a:ea typeface="Cardo"/>
                <a:cs typeface="Cardo"/>
                <a:sym typeface="Cardo"/>
              </a:rPr>
              <a:t>Historia stowarzyszenia</a:t>
            </a:r>
          </a:p>
        </p:txBody>
      </p:sp>
      <p:sp>
        <p:nvSpPr>
          <p:cNvPr id="4" name="TextBox 4"/>
          <p:cNvSpPr txBox="1"/>
          <p:nvPr/>
        </p:nvSpPr>
        <p:spPr>
          <a:xfrm>
            <a:off x="6088968" y="5000625"/>
            <a:ext cx="4789542" cy="1292815"/>
          </a:xfrm>
          <a:prstGeom prst="rect">
            <a:avLst/>
          </a:prstGeom>
        </p:spPr>
        <p:txBody>
          <a:bodyPr lIns="0" tIns="0" rIns="0" bIns="0" rtlCol="0" anchor="t">
            <a:spAutoFit/>
          </a:bodyPr>
          <a:lstStyle/>
          <a:p>
            <a:pPr algn="ctr">
              <a:lnSpc>
                <a:spcPts val="10639"/>
              </a:lnSpc>
              <a:spcBef>
                <a:spcPct val="0"/>
              </a:spcBef>
            </a:pPr>
            <a:r>
              <a:rPr lang="en-US" sz="7599">
                <a:solidFill>
                  <a:srgbClr val="1E3950"/>
                </a:solidFill>
                <a:latin typeface="Cardo"/>
                <a:ea typeface="Cardo"/>
                <a:cs typeface="Cardo"/>
                <a:sym typeface="Cardo"/>
              </a:rPr>
              <a:t>Misja i cele:</a:t>
            </a:r>
          </a:p>
        </p:txBody>
      </p:sp>
      <p:sp>
        <p:nvSpPr>
          <p:cNvPr id="5" name="TextBox 5"/>
          <p:cNvSpPr txBox="1"/>
          <p:nvPr/>
        </p:nvSpPr>
        <p:spPr>
          <a:xfrm>
            <a:off x="0" y="6922090"/>
            <a:ext cx="18288000" cy="2380525"/>
          </a:xfrm>
          <a:prstGeom prst="rect">
            <a:avLst/>
          </a:prstGeom>
        </p:spPr>
        <p:txBody>
          <a:bodyPr lIns="0" tIns="0" rIns="0" bIns="0" rtlCol="0" anchor="t">
            <a:spAutoFit/>
          </a:bodyPr>
          <a:lstStyle/>
          <a:p>
            <a:pPr algn="ctr">
              <a:lnSpc>
                <a:spcPts val="4759"/>
              </a:lnSpc>
              <a:spcBef>
                <a:spcPct val="0"/>
              </a:spcBef>
            </a:pPr>
            <a:r>
              <a:rPr lang="en-US" sz="3399">
                <a:solidFill>
                  <a:srgbClr val="1E3950"/>
                </a:solidFill>
                <a:latin typeface="Cardo"/>
                <a:ea typeface="Cardo"/>
                <a:cs typeface="Cardo"/>
                <a:sym typeface="Cardo"/>
              </a:rPr>
              <a:t>„Naszym głównym celem jest integracja mieszkańców. W Pile Kościeleckiej brakowało miejsc, które sprzyjałyby spotkaniom i wspólnemu spędzaniu czasu. Stowarzyszenie Przyjaciół Piły Kościeleckiej powstało po to, aby stworzyć przestrzeń, gdzie mieszkańcy mogą nawiązywać relacje, wspólnie działać i budować silną społeczność.”</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6" name="pole tekstowe 5">
            <a:extLst>
              <a:ext uri="{FF2B5EF4-FFF2-40B4-BE49-F238E27FC236}">
                <a16:creationId xmlns:a16="http://schemas.microsoft.com/office/drawing/2014/main" id="{6D18E145-1480-95C1-823E-B6186557CE9A}"/>
              </a:ext>
            </a:extLst>
          </p:cNvPr>
          <p:cNvSpPr txBox="1"/>
          <p:nvPr/>
        </p:nvSpPr>
        <p:spPr>
          <a:xfrm>
            <a:off x="1315039" y="1003229"/>
            <a:ext cx="13547589" cy="954733"/>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nSpc>
                <a:spcPct val="90000"/>
              </a:lnSpc>
              <a:spcBef>
                <a:spcPct val="0"/>
              </a:spcBef>
              <a:spcAft>
                <a:spcPts val="600"/>
              </a:spcAft>
            </a:pPr>
            <a:r>
              <a:rPr lang="en-US" sz="4800" b="1" kern="1200" err="1">
                <a:latin typeface="Cardo"/>
                <a:ea typeface="Cardo"/>
                <a:cs typeface="Cardo"/>
              </a:rPr>
              <a:t>Najważniejsze</a:t>
            </a:r>
            <a:r>
              <a:rPr lang="en-US" sz="4800" b="1" kern="1200" dirty="0">
                <a:latin typeface="Cardo"/>
                <a:ea typeface="Cardo"/>
                <a:cs typeface="Cardo"/>
              </a:rPr>
              <a:t> </a:t>
            </a:r>
            <a:r>
              <a:rPr lang="en-US" sz="4800" b="1" kern="1200" err="1">
                <a:latin typeface="Cardo"/>
                <a:ea typeface="Cardo"/>
                <a:cs typeface="Cardo"/>
              </a:rPr>
              <a:t>projekty</a:t>
            </a:r>
            <a:r>
              <a:rPr lang="en-US" sz="4800" b="1" kern="1200" dirty="0">
                <a:latin typeface="Cardo"/>
                <a:ea typeface="Cardo"/>
                <a:cs typeface="Cardo"/>
              </a:rPr>
              <a:t> </a:t>
            </a:r>
            <a:r>
              <a:rPr lang="en-US" sz="4800" b="1" kern="1200" err="1">
                <a:latin typeface="Cardo"/>
                <a:ea typeface="Cardo"/>
                <a:cs typeface="Cardo"/>
              </a:rPr>
              <a:t>i</a:t>
            </a:r>
            <a:r>
              <a:rPr lang="en-US" sz="4800" b="1" kern="1200" dirty="0">
                <a:latin typeface="Cardo"/>
                <a:ea typeface="Cardo"/>
                <a:cs typeface="Cardo"/>
              </a:rPr>
              <a:t> </a:t>
            </a:r>
            <a:r>
              <a:rPr lang="en-US" sz="4800" b="1" kern="1200" err="1">
                <a:latin typeface="Cardo"/>
                <a:ea typeface="Cardo"/>
                <a:cs typeface="Cardo"/>
              </a:rPr>
              <a:t>inicjatywy</a:t>
            </a:r>
            <a:r>
              <a:rPr lang="en-US" sz="4800" b="1" kern="1200" dirty="0">
                <a:latin typeface="Cardo"/>
                <a:ea typeface="Cardo"/>
                <a:cs typeface="Cardo"/>
              </a:rPr>
              <a:t>:​</a:t>
            </a:r>
          </a:p>
        </p:txBody>
      </p:sp>
      <p:sp>
        <p:nvSpPr>
          <p:cNvPr id="4" name="TextBox 4"/>
          <p:cNvSpPr txBox="1"/>
          <p:nvPr/>
        </p:nvSpPr>
        <p:spPr>
          <a:xfrm>
            <a:off x="843325" y="2512071"/>
            <a:ext cx="6163446" cy="6623174"/>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600" err="1">
                <a:latin typeface="Cardo"/>
                <a:ea typeface="Cardo"/>
                <a:cs typeface="Cardo"/>
                <a:sym typeface="Cardo"/>
              </a:rPr>
              <a:t>Trzebińska</a:t>
            </a:r>
            <a:r>
              <a:rPr lang="en-US" sz="3600" dirty="0">
                <a:latin typeface="Cardo"/>
                <a:ea typeface="Cardo"/>
                <a:cs typeface="Cardo"/>
                <a:sym typeface="Cardo"/>
              </a:rPr>
              <a:t> Liga </a:t>
            </a:r>
            <a:r>
              <a:rPr lang="en-US" sz="3600" err="1">
                <a:latin typeface="Cardo"/>
                <a:ea typeface="Cardo"/>
                <a:cs typeface="Cardo"/>
                <a:sym typeface="Cardo"/>
              </a:rPr>
              <a:t>Siatkówki</a:t>
            </a:r>
            <a:r>
              <a:rPr lang="en-US" sz="3600" dirty="0">
                <a:latin typeface="Cardo"/>
                <a:ea typeface="Cardo"/>
                <a:cs typeface="Cardo"/>
                <a:sym typeface="Cardo"/>
              </a:rPr>
              <a:t> </a:t>
            </a:r>
            <a:r>
              <a:rPr lang="en-US" sz="3600" err="1">
                <a:latin typeface="Cardo"/>
                <a:ea typeface="Cardo"/>
                <a:cs typeface="Cardo"/>
                <a:sym typeface="Cardo"/>
              </a:rPr>
              <a:t>i</a:t>
            </a:r>
            <a:r>
              <a:rPr lang="en-US" sz="3600" dirty="0">
                <a:latin typeface="Cardo"/>
                <a:ea typeface="Cardo"/>
                <a:cs typeface="Cardo"/>
                <a:sym typeface="Cardo"/>
              </a:rPr>
              <a:t> </a:t>
            </a:r>
            <a:r>
              <a:rPr lang="en-US" sz="3600" err="1">
                <a:latin typeface="Cardo"/>
                <a:ea typeface="Cardo"/>
                <a:cs typeface="Cardo"/>
                <a:sym typeface="Cardo"/>
              </a:rPr>
              <a:t>Trzebińska</a:t>
            </a:r>
            <a:r>
              <a:rPr lang="en-US" sz="3600" dirty="0">
                <a:latin typeface="Cardo"/>
                <a:ea typeface="Cardo"/>
                <a:cs typeface="Cardo"/>
                <a:sym typeface="Cardo"/>
              </a:rPr>
              <a:t> Liga Piłkarska w </a:t>
            </a:r>
            <a:r>
              <a:rPr lang="en-US" sz="3600" err="1">
                <a:latin typeface="Cardo"/>
                <a:ea typeface="Cardo"/>
                <a:cs typeface="Cardo"/>
                <a:sym typeface="Cardo"/>
              </a:rPr>
              <a:t>ramach</a:t>
            </a:r>
            <a:r>
              <a:rPr lang="en-US" sz="3600" dirty="0">
                <a:latin typeface="Cardo"/>
                <a:ea typeface="Cardo"/>
                <a:cs typeface="Cardo"/>
                <a:sym typeface="Cardo"/>
              </a:rPr>
              <a:t> </a:t>
            </a:r>
            <a:r>
              <a:rPr lang="en-US" sz="3600" err="1">
                <a:latin typeface="Cardo"/>
                <a:ea typeface="Cardo"/>
                <a:cs typeface="Cardo"/>
                <a:sym typeface="Cardo"/>
              </a:rPr>
              <a:t>akcji</a:t>
            </a:r>
            <a:r>
              <a:rPr lang="en-US" sz="3600" dirty="0">
                <a:latin typeface="Cardo"/>
                <a:ea typeface="Cardo"/>
                <a:cs typeface="Cardo"/>
                <a:sym typeface="Cardo"/>
              </a:rPr>
              <a:t> </a:t>
            </a:r>
            <a:r>
              <a:rPr lang="en-US" sz="3600" err="1">
                <a:latin typeface="Cardo"/>
                <a:ea typeface="Cardo"/>
                <a:cs typeface="Cardo"/>
                <a:sym typeface="Cardo"/>
              </a:rPr>
              <a:t>promocyjnej</a:t>
            </a:r>
            <a:r>
              <a:rPr lang="en-US" sz="3600" dirty="0">
                <a:latin typeface="Cardo"/>
                <a:ea typeface="Cardo"/>
                <a:cs typeface="Cardo"/>
                <a:sym typeface="Cardo"/>
              </a:rPr>
              <a:t> TRZEBINIA MIASTEM SPORTU, pod </a:t>
            </a:r>
            <a:r>
              <a:rPr lang="en-US" sz="3600" err="1">
                <a:latin typeface="Cardo"/>
                <a:ea typeface="Cardo"/>
                <a:cs typeface="Cardo"/>
                <a:sym typeface="Cardo"/>
              </a:rPr>
              <a:t>honorowym</a:t>
            </a:r>
            <a:r>
              <a:rPr lang="en-US" sz="3600" dirty="0">
                <a:latin typeface="Cardo"/>
                <a:ea typeface="Cardo"/>
                <a:cs typeface="Cardo"/>
                <a:sym typeface="Cardo"/>
              </a:rPr>
              <a:t> </a:t>
            </a:r>
            <a:r>
              <a:rPr lang="en-US" sz="3600" err="1">
                <a:latin typeface="Cardo"/>
                <a:ea typeface="Cardo"/>
                <a:cs typeface="Cardo"/>
                <a:sym typeface="Cardo"/>
              </a:rPr>
              <a:t>patronatem</a:t>
            </a:r>
            <a:r>
              <a:rPr lang="en-US" sz="3600" dirty="0">
                <a:latin typeface="Cardo"/>
                <a:ea typeface="Cardo"/>
                <a:cs typeface="Cardo"/>
                <a:sym typeface="Cardo"/>
              </a:rPr>
              <a:t> </a:t>
            </a:r>
            <a:r>
              <a:rPr lang="en-US" sz="3600" err="1">
                <a:latin typeface="Cardo"/>
                <a:ea typeface="Cardo"/>
                <a:cs typeface="Cardo"/>
                <a:sym typeface="Cardo"/>
              </a:rPr>
              <a:t>Burmistrza</a:t>
            </a:r>
            <a:r>
              <a:rPr lang="en-US" sz="3600" dirty="0">
                <a:latin typeface="Cardo"/>
                <a:ea typeface="Cardo"/>
                <a:cs typeface="Cardo"/>
                <a:sym typeface="Cardo"/>
              </a:rPr>
              <a:t> </a:t>
            </a:r>
            <a:r>
              <a:rPr lang="en-US" sz="3600" err="1">
                <a:latin typeface="Cardo"/>
                <a:ea typeface="Cardo"/>
                <a:cs typeface="Cardo"/>
                <a:sym typeface="Cardo"/>
              </a:rPr>
              <a:t>Miasta</a:t>
            </a:r>
            <a:r>
              <a:rPr lang="en-US" sz="3600" dirty="0">
                <a:latin typeface="Cardo"/>
                <a:ea typeface="Cardo"/>
                <a:cs typeface="Cardo"/>
                <a:sym typeface="Cardo"/>
              </a:rPr>
              <a:t> </a:t>
            </a:r>
            <a:r>
              <a:rPr lang="en-US" sz="3600" err="1">
                <a:latin typeface="Cardo"/>
                <a:ea typeface="Cardo"/>
                <a:cs typeface="Cardo"/>
                <a:sym typeface="Cardo"/>
              </a:rPr>
              <a:t>Trzebini</a:t>
            </a:r>
            <a:r>
              <a:rPr lang="en-US" sz="3600" dirty="0">
                <a:latin typeface="Cardo"/>
                <a:ea typeface="Cardo"/>
                <a:cs typeface="Cardo"/>
                <a:sym typeface="Cardo"/>
              </a:rPr>
              <a:t> Jarosława </a:t>
            </a:r>
            <a:r>
              <a:rPr lang="en-US" sz="3600" err="1">
                <a:latin typeface="Cardo"/>
                <a:ea typeface="Cardo"/>
                <a:cs typeface="Cardo"/>
                <a:sym typeface="Cardo"/>
              </a:rPr>
              <a:t>Okoczuka</a:t>
            </a:r>
            <a:endParaRPr lang="en-US" sz="3600" err="1">
              <a:latin typeface="Cardo"/>
              <a:ea typeface="Cardo"/>
              <a:cs typeface="Cardo"/>
            </a:endParaRPr>
          </a:p>
        </p:txBody>
      </p:sp>
      <p:pic>
        <p:nvPicPr>
          <p:cNvPr id="8" name="Obraz 7" descr="Obraz zawierający osoba, w pomieszczeniu, ubrania, obuwie&#10;&#10;Opis wygenerowany automatycznie">
            <a:extLst>
              <a:ext uri="{FF2B5EF4-FFF2-40B4-BE49-F238E27FC236}">
                <a16:creationId xmlns:a16="http://schemas.microsoft.com/office/drawing/2014/main" id="{AE98AB3B-FD1A-A9EB-31A6-6BD01C324AF4}"/>
              </a:ext>
            </a:extLst>
          </p:cNvPr>
          <p:cNvPicPr>
            <a:picLocks noChangeAspect="1"/>
          </p:cNvPicPr>
          <p:nvPr/>
        </p:nvPicPr>
        <p:blipFill>
          <a:blip r:embed="rId2"/>
          <a:srcRect t="7836" r="1" b="18563"/>
          <a:stretch/>
        </p:blipFill>
        <p:spPr>
          <a:xfrm>
            <a:off x="7481508" y="2505229"/>
            <a:ext cx="9584019" cy="5290505"/>
          </a:xfrm>
          <a:prstGeom prst="rect">
            <a:avLst/>
          </a:prstGeom>
        </p:spPr>
      </p:pic>
      <p:grpSp>
        <p:nvGrpSpPr>
          <p:cNvPr id="13" name="Group 12">
            <a:extLst>
              <a:ext uri="{FF2B5EF4-FFF2-40B4-BE49-F238E27FC236}">
                <a16:creationId xmlns:a16="http://schemas.microsoft.com/office/drawing/2014/main" id="{6258F736-B256-8039-9DC6-F4E49A5C5A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8102957" y="0"/>
            <a:ext cx="185043" cy="10287000"/>
            <a:chOff x="12068638" y="0"/>
            <a:chExt cx="123362" cy="6858000"/>
          </a:xfrm>
        </p:grpSpPr>
        <p:sp>
          <p:nvSpPr>
            <p:cNvPr id="14" name="Rectangle 13">
              <a:extLst>
                <a:ext uri="{FF2B5EF4-FFF2-40B4-BE49-F238E27FC236}">
                  <a16:creationId xmlns:a16="http://schemas.microsoft.com/office/drawing/2014/main" id="{10B4520A-996E-330C-99DA-69CA4D89E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C8FA945-E356-695F-18D6-CAD4EF34F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53214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Obraz 7" descr="Obraz zawierający ubrania, osoba, kobieta, człowiek&#10;&#10;Opis wygenerowany automatycznie">
            <a:extLst>
              <a:ext uri="{FF2B5EF4-FFF2-40B4-BE49-F238E27FC236}">
                <a16:creationId xmlns:a16="http://schemas.microsoft.com/office/drawing/2014/main" id="{1AC6B25E-C5C4-81E5-9FF5-26085A1C7649}"/>
              </a:ext>
            </a:extLst>
          </p:cNvPr>
          <p:cNvPicPr>
            <a:picLocks noChangeAspect="1"/>
          </p:cNvPicPr>
          <p:nvPr/>
        </p:nvPicPr>
        <p:blipFill>
          <a:blip r:embed="rId2"/>
          <a:srcRect l="25010" r="15711"/>
          <a:stretch/>
        </p:blipFill>
        <p:spPr>
          <a:xfrm>
            <a:off x="2846704" y="1657377"/>
            <a:ext cx="12588052" cy="6970853"/>
          </a:xfrm>
          <a:custGeom>
            <a:avLst/>
            <a:gdLst/>
            <a:ahLst/>
            <a:cxnLst/>
            <a:rect l="l" t="t" r="r" b="b"/>
            <a:pathLst>
              <a:path w="11827082" h="6534092">
                <a:moveTo>
                  <a:pt x="6610089" y="5"/>
                </a:moveTo>
                <a:cubicBezTo>
                  <a:pt x="6763993" y="-277"/>
                  <a:pt x="6862741" y="14300"/>
                  <a:pt x="6956523" y="21390"/>
                </a:cubicBezTo>
                <a:cubicBezTo>
                  <a:pt x="7271939" y="-12207"/>
                  <a:pt x="7581352" y="149"/>
                  <a:pt x="7768349" y="21390"/>
                </a:cubicBezTo>
                <a:lnTo>
                  <a:pt x="7831642" y="23688"/>
                </a:lnTo>
                <a:lnTo>
                  <a:pt x="7886307" y="21390"/>
                </a:lnTo>
                <a:cubicBezTo>
                  <a:pt x="7951978" y="17798"/>
                  <a:pt x="8007622" y="16567"/>
                  <a:pt x="8057445" y="16600"/>
                </a:cubicBezTo>
                <a:lnTo>
                  <a:pt x="8096254" y="17396"/>
                </a:lnTo>
                <a:lnTo>
                  <a:pt x="8199591" y="12947"/>
                </a:lnTo>
                <a:cubicBezTo>
                  <a:pt x="8247971" y="12558"/>
                  <a:pt x="8296272" y="14617"/>
                  <a:pt x="8344260" y="21390"/>
                </a:cubicBezTo>
                <a:lnTo>
                  <a:pt x="8355505" y="22738"/>
                </a:lnTo>
                <a:lnTo>
                  <a:pt x="8462217" y="21390"/>
                </a:lnTo>
                <a:cubicBezTo>
                  <a:pt x="8567700" y="16869"/>
                  <a:pt x="8666620" y="17239"/>
                  <a:pt x="8761697" y="18554"/>
                </a:cubicBezTo>
                <a:lnTo>
                  <a:pt x="8808871" y="19038"/>
                </a:lnTo>
                <a:lnTo>
                  <a:pt x="8941246" y="13930"/>
                </a:lnTo>
                <a:cubicBezTo>
                  <a:pt x="9040199" y="10800"/>
                  <a:pt x="9149474" y="10157"/>
                  <a:pt x="9260166" y="21390"/>
                </a:cubicBezTo>
                <a:lnTo>
                  <a:pt x="9339613" y="26448"/>
                </a:lnTo>
                <a:lnTo>
                  <a:pt x="9432845" y="28493"/>
                </a:lnTo>
                <a:cubicBezTo>
                  <a:pt x="9587011" y="31230"/>
                  <a:pt x="9744909" y="31599"/>
                  <a:pt x="9849954" y="21390"/>
                </a:cubicBezTo>
                <a:cubicBezTo>
                  <a:pt x="10060044" y="972"/>
                  <a:pt x="10204432" y="2657"/>
                  <a:pt x="10425865" y="21390"/>
                </a:cubicBezTo>
                <a:lnTo>
                  <a:pt x="10477895" y="25158"/>
                </a:lnTo>
                <a:lnTo>
                  <a:pt x="10566351" y="27751"/>
                </a:lnTo>
                <a:cubicBezTo>
                  <a:pt x="10727031" y="32755"/>
                  <a:pt x="10877889" y="35639"/>
                  <a:pt x="11001775" y="21390"/>
                </a:cubicBezTo>
                <a:cubicBezTo>
                  <a:pt x="11249546" y="-7108"/>
                  <a:pt x="11434553" y="12510"/>
                  <a:pt x="11813601" y="21390"/>
                </a:cubicBezTo>
                <a:cubicBezTo>
                  <a:pt x="11817928" y="208271"/>
                  <a:pt x="11818867" y="336567"/>
                  <a:pt x="11813601" y="475847"/>
                </a:cubicBezTo>
                <a:cubicBezTo>
                  <a:pt x="11808335" y="615127"/>
                  <a:pt x="11845853" y="1008651"/>
                  <a:pt x="11813601" y="1254916"/>
                </a:cubicBezTo>
                <a:cubicBezTo>
                  <a:pt x="11809570" y="1285699"/>
                  <a:pt x="11806768" y="1314174"/>
                  <a:pt x="11804923" y="1340777"/>
                </a:cubicBezTo>
                <a:lnTo>
                  <a:pt x="11803652" y="1373115"/>
                </a:lnTo>
                <a:lnTo>
                  <a:pt x="11804560" y="1395572"/>
                </a:lnTo>
                <a:cubicBezTo>
                  <a:pt x="11806656" y="1431340"/>
                  <a:pt x="11809600" y="1470662"/>
                  <a:pt x="11813601" y="1514605"/>
                </a:cubicBezTo>
                <a:cubicBezTo>
                  <a:pt x="11829606" y="1690380"/>
                  <a:pt x="11822955" y="1813845"/>
                  <a:pt x="11815628" y="1920902"/>
                </a:cubicBezTo>
                <a:lnTo>
                  <a:pt x="11811346" y="1995660"/>
                </a:lnTo>
                <a:lnTo>
                  <a:pt x="11813868" y="2104640"/>
                </a:lnTo>
                <a:lnTo>
                  <a:pt x="11817197" y="2264365"/>
                </a:lnTo>
                <a:lnTo>
                  <a:pt x="11821465" y="2306631"/>
                </a:lnTo>
                <a:cubicBezTo>
                  <a:pt x="11835170" y="2477814"/>
                  <a:pt x="11818400" y="2578773"/>
                  <a:pt x="11813601" y="2683208"/>
                </a:cubicBezTo>
                <a:cubicBezTo>
                  <a:pt x="11809487" y="2772725"/>
                  <a:pt x="11816027" y="2930030"/>
                  <a:pt x="11816192" y="3070653"/>
                </a:cubicBezTo>
                <a:lnTo>
                  <a:pt x="11813610" y="3202145"/>
                </a:lnTo>
                <a:lnTo>
                  <a:pt x="11813601" y="3267510"/>
                </a:lnTo>
                <a:cubicBezTo>
                  <a:pt x="11811419" y="3587194"/>
                  <a:pt x="11813535" y="3497122"/>
                  <a:pt x="11813601" y="3721967"/>
                </a:cubicBezTo>
                <a:cubicBezTo>
                  <a:pt x="11813617" y="3778178"/>
                  <a:pt x="11814293" y="3835214"/>
                  <a:pt x="11815131" y="3894088"/>
                </a:cubicBezTo>
                <a:lnTo>
                  <a:pt x="11816203" y="3972593"/>
                </a:lnTo>
                <a:lnTo>
                  <a:pt x="11816265" y="3973919"/>
                </a:lnTo>
                <a:cubicBezTo>
                  <a:pt x="11819902" y="4062998"/>
                  <a:pt x="11819694" y="4122248"/>
                  <a:pt x="11818174" y="4171327"/>
                </a:cubicBezTo>
                <a:lnTo>
                  <a:pt x="11817878" y="4178488"/>
                </a:lnTo>
                <a:lnTo>
                  <a:pt x="11818118" y="4277530"/>
                </a:lnTo>
                <a:cubicBezTo>
                  <a:pt x="11817612" y="4347824"/>
                  <a:pt x="11816272" y="4421987"/>
                  <a:pt x="11813601" y="4501036"/>
                </a:cubicBezTo>
                <a:cubicBezTo>
                  <a:pt x="11824398" y="4779554"/>
                  <a:pt x="11834923" y="4895505"/>
                  <a:pt x="11813601" y="5020415"/>
                </a:cubicBezTo>
                <a:cubicBezTo>
                  <a:pt x="11808270" y="5051643"/>
                  <a:pt x="11804885" y="5094410"/>
                  <a:pt x="11802984" y="5145366"/>
                </a:cubicBezTo>
                <a:lnTo>
                  <a:pt x="11802805" y="5153576"/>
                </a:lnTo>
                <a:lnTo>
                  <a:pt x="11813601" y="5280104"/>
                </a:lnTo>
                <a:cubicBezTo>
                  <a:pt x="11848339" y="5545832"/>
                  <a:pt x="11803810" y="5568088"/>
                  <a:pt x="11813601" y="5734561"/>
                </a:cubicBezTo>
                <a:cubicBezTo>
                  <a:pt x="11814825" y="5755370"/>
                  <a:pt x="11815354" y="5777180"/>
                  <a:pt x="11815391" y="5800160"/>
                </a:cubicBezTo>
                <a:lnTo>
                  <a:pt x="11814403" y="5861994"/>
                </a:lnTo>
                <a:lnTo>
                  <a:pt x="11814897" y="5940552"/>
                </a:lnTo>
                <a:cubicBezTo>
                  <a:pt x="11813455" y="6007961"/>
                  <a:pt x="11810716" y="6074118"/>
                  <a:pt x="11808410" y="6139030"/>
                </a:cubicBezTo>
                <a:lnTo>
                  <a:pt x="11805249" y="6294204"/>
                </a:lnTo>
                <a:lnTo>
                  <a:pt x="11806853" y="6377232"/>
                </a:lnTo>
                <a:lnTo>
                  <a:pt x="11813601" y="6513630"/>
                </a:lnTo>
                <a:cubicBezTo>
                  <a:pt x="11755932" y="6520071"/>
                  <a:pt x="11702085" y="6522123"/>
                  <a:pt x="11651008" y="6521869"/>
                </a:cubicBezTo>
                <a:lnTo>
                  <a:pt x="11606878" y="6520178"/>
                </a:lnTo>
                <a:lnTo>
                  <a:pt x="11480359" y="6526470"/>
                </a:lnTo>
                <a:cubicBezTo>
                  <a:pt x="11411497" y="6529079"/>
                  <a:pt x="11340067" y="6529281"/>
                  <a:pt x="11235913" y="6522672"/>
                </a:cubicBezTo>
                <a:lnTo>
                  <a:pt x="11167376" y="6517338"/>
                </a:lnTo>
                <a:lnTo>
                  <a:pt x="11118099" y="6519937"/>
                </a:lnTo>
                <a:cubicBezTo>
                  <a:pt x="11008080" y="6519923"/>
                  <a:pt x="10918905" y="6505169"/>
                  <a:pt x="10779737" y="6513630"/>
                </a:cubicBezTo>
                <a:lnTo>
                  <a:pt x="10756340" y="6513513"/>
                </a:lnTo>
                <a:lnTo>
                  <a:pt x="10748952" y="6514346"/>
                </a:lnTo>
                <a:cubicBezTo>
                  <a:pt x="10725838" y="6516206"/>
                  <a:pt x="10699773" y="6516641"/>
                  <a:pt x="10661780" y="6513630"/>
                </a:cubicBezTo>
                <a:lnTo>
                  <a:pt x="10643067" y="6512943"/>
                </a:lnTo>
                <a:lnTo>
                  <a:pt x="10627638" y="6512866"/>
                </a:lnTo>
                <a:lnTo>
                  <a:pt x="10598539" y="6511309"/>
                </a:lnTo>
                <a:lnTo>
                  <a:pt x="10590670" y="6511020"/>
                </a:lnTo>
                <a:cubicBezTo>
                  <a:pt x="10422654" y="6509230"/>
                  <a:pt x="10114537" y="6525711"/>
                  <a:pt x="9930443" y="6519069"/>
                </a:cubicBezTo>
                <a:lnTo>
                  <a:pt x="9908887" y="6517613"/>
                </a:lnTo>
                <a:lnTo>
                  <a:pt x="9697150" y="6531900"/>
                </a:lnTo>
                <a:cubicBezTo>
                  <a:pt x="9438634" y="6540253"/>
                  <a:pt x="9217380" y="6522684"/>
                  <a:pt x="9038128" y="6513630"/>
                </a:cubicBezTo>
                <a:lnTo>
                  <a:pt x="8901719" y="6509665"/>
                </a:lnTo>
                <a:lnTo>
                  <a:pt x="8766922" y="6512046"/>
                </a:lnTo>
                <a:cubicBezTo>
                  <a:pt x="8694433" y="6513288"/>
                  <a:pt x="8629372" y="6514112"/>
                  <a:pt x="8580175" y="6513630"/>
                </a:cubicBezTo>
                <a:lnTo>
                  <a:pt x="8571277" y="6513524"/>
                </a:lnTo>
                <a:lnTo>
                  <a:pt x="8462217" y="6513630"/>
                </a:lnTo>
                <a:cubicBezTo>
                  <a:pt x="8225188" y="6509968"/>
                  <a:pt x="7780127" y="6525503"/>
                  <a:pt x="7532434" y="6513630"/>
                </a:cubicBezTo>
                <a:lnTo>
                  <a:pt x="7448622" y="6511320"/>
                </a:lnTo>
                <a:lnTo>
                  <a:pt x="7428354" y="6513630"/>
                </a:lnTo>
                <a:cubicBezTo>
                  <a:pt x="7293248" y="6538560"/>
                  <a:pt x="7186080" y="6533261"/>
                  <a:pt x="7078782" y="6523679"/>
                </a:cubicBezTo>
                <a:lnTo>
                  <a:pt x="6973169" y="6513887"/>
                </a:lnTo>
                <a:lnTo>
                  <a:pt x="6954249" y="6514033"/>
                </a:lnTo>
                <a:cubicBezTo>
                  <a:pt x="6918701" y="6514123"/>
                  <a:pt x="6880374" y="6514018"/>
                  <a:pt x="6838566" y="6513630"/>
                </a:cubicBezTo>
                <a:lnTo>
                  <a:pt x="6790865" y="6514652"/>
                </a:lnTo>
                <a:lnTo>
                  <a:pt x="6717520" y="6518204"/>
                </a:lnTo>
                <a:lnTo>
                  <a:pt x="6690736" y="6516798"/>
                </a:lnTo>
                <a:lnTo>
                  <a:pt x="6604647" y="6518643"/>
                </a:lnTo>
                <a:cubicBezTo>
                  <a:pt x="6383546" y="6528740"/>
                  <a:pt x="6188571" y="6547337"/>
                  <a:pt x="5908782" y="6513630"/>
                </a:cubicBezTo>
                <a:lnTo>
                  <a:pt x="5827432" y="6506155"/>
                </a:lnTo>
                <a:lnTo>
                  <a:pt x="5818169" y="6505897"/>
                </a:lnTo>
                <a:cubicBezTo>
                  <a:pt x="5656134" y="6501940"/>
                  <a:pt x="5476891" y="6500561"/>
                  <a:pt x="5360626" y="6513630"/>
                </a:cubicBezTo>
                <a:cubicBezTo>
                  <a:pt x="5244362" y="6526700"/>
                  <a:pt x="5155294" y="6523407"/>
                  <a:pt x="5082581" y="6518492"/>
                </a:cubicBezTo>
                <a:lnTo>
                  <a:pt x="5011539" y="6513612"/>
                </a:lnTo>
                <a:lnTo>
                  <a:pt x="4978999" y="6513630"/>
                </a:lnTo>
                <a:lnTo>
                  <a:pt x="4947560" y="6512597"/>
                </a:lnTo>
                <a:lnTo>
                  <a:pt x="4902673" y="6513630"/>
                </a:lnTo>
                <a:cubicBezTo>
                  <a:pt x="4851834" y="6520217"/>
                  <a:pt x="4795188" y="6523001"/>
                  <a:pt x="4737076" y="6522747"/>
                </a:cubicBezTo>
                <a:lnTo>
                  <a:pt x="4649328" y="6518160"/>
                </a:lnTo>
                <a:lnTo>
                  <a:pt x="4624935" y="6519597"/>
                </a:lnTo>
                <a:cubicBezTo>
                  <a:pt x="4598495" y="6519851"/>
                  <a:pt x="4566987" y="6518389"/>
                  <a:pt x="4521046" y="6513630"/>
                </a:cubicBezTo>
                <a:lnTo>
                  <a:pt x="4456833" y="6510131"/>
                </a:lnTo>
                <a:lnTo>
                  <a:pt x="4343538" y="6512337"/>
                </a:lnTo>
                <a:cubicBezTo>
                  <a:pt x="4260681" y="6514690"/>
                  <a:pt x="4174545" y="6517475"/>
                  <a:pt x="4104725" y="6513630"/>
                </a:cubicBezTo>
                <a:cubicBezTo>
                  <a:pt x="3965085" y="6505941"/>
                  <a:pt x="3802107" y="6535988"/>
                  <a:pt x="3528815" y="6513630"/>
                </a:cubicBezTo>
                <a:lnTo>
                  <a:pt x="3407613" y="6504978"/>
                </a:lnTo>
                <a:lnTo>
                  <a:pt x="3251268" y="6513630"/>
                </a:lnTo>
                <a:cubicBezTo>
                  <a:pt x="3103602" y="6529652"/>
                  <a:pt x="3004932" y="6519904"/>
                  <a:pt x="2867035" y="6513929"/>
                </a:cubicBezTo>
                <a:lnTo>
                  <a:pt x="2840124" y="6513045"/>
                </a:lnTo>
                <a:lnTo>
                  <a:pt x="2834946" y="6513630"/>
                </a:lnTo>
                <a:cubicBezTo>
                  <a:pt x="2691933" y="6538293"/>
                  <a:pt x="2614008" y="6529004"/>
                  <a:pt x="2502859" y="6520536"/>
                </a:cubicBezTo>
                <a:lnTo>
                  <a:pt x="2442001" y="6517197"/>
                </a:lnTo>
                <a:lnTo>
                  <a:pt x="2438245" y="6517313"/>
                </a:lnTo>
                <a:cubicBezTo>
                  <a:pt x="2401807" y="6517985"/>
                  <a:pt x="2368299" y="6518156"/>
                  <a:pt x="2336678" y="6517988"/>
                </a:cubicBezTo>
                <a:lnTo>
                  <a:pt x="2185932" y="6514754"/>
                </a:lnTo>
                <a:lnTo>
                  <a:pt x="1960620" y="6520062"/>
                </a:lnTo>
                <a:cubicBezTo>
                  <a:pt x="1876521" y="6521810"/>
                  <a:pt x="1788378" y="6523022"/>
                  <a:pt x="1701155" y="6522387"/>
                </a:cubicBezTo>
                <a:lnTo>
                  <a:pt x="1589271" y="6518529"/>
                </a:lnTo>
                <a:lnTo>
                  <a:pt x="1539168" y="6519829"/>
                </a:lnTo>
                <a:cubicBezTo>
                  <a:pt x="1395291" y="6522782"/>
                  <a:pt x="1407110" y="6517174"/>
                  <a:pt x="1287620" y="6513630"/>
                </a:cubicBezTo>
                <a:cubicBezTo>
                  <a:pt x="1168131" y="6510087"/>
                  <a:pt x="1041230" y="6513238"/>
                  <a:pt x="932033" y="6514000"/>
                </a:cubicBezTo>
                <a:lnTo>
                  <a:pt x="918750" y="6513952"/>
                </a:lnTo>
                <a:lnTo>
                  <a:pt x="858917" y="6514806"/>
                </a:lnTo>
                <a:cubicBezTo>
                  <a:pt x="826932" y="6514879"/>
                  <a:pt x="792070" y="6514545"/>
                  <a:pt x="753341" y="6513630"/>
                </a:cubicBezTo>
                <a:cubicBezTo>
                  <a:pt x="443511" y="6506311"/>
                  <a:pt x="354936" y="6524642"/>
                  <a:pt x="17841" y="6513630"/>
                </a:cubicBezTo>
                <a:cubicBezTo>
                  <a:pt x="-956" y="6342673"/>
                  <a:pt x="-10467" y="6012653"/>
                  <a:pt x="17841" y="5799484"/>
                </a:cubicBezTo>
                <a:lnTo>
                  <a:pt x="19845" y="5756408"/>
                </a:lnTo>
                <a:lnTo>
                  <a:pt x="17841" y="5734561"/>
                </a:lnTo>
                <a:cubicBezTo>
                  <a:pt x="13149" y="5695472"/>
                  <a:pt x="12578" y="5648752"/>
                  <a:pt x="13918" y="5598323"/>
                </a:cubicBezTo>
                <a:lnTo>
                  <a:pt x="18180" y="5508699"/>
                </a:lnTo>
                <a:lnTo>
                  <a:pt x="16493" y="5477760"/>
                </a:lnTo>
                <a:cubicBezTo>
                  <a:pt x="8966" y="5369709"/>
                  <a:pt x="1889" y="5260695"/>
                  <a:pt x="17841" y="5150260"/>
                </a:cubicBezTo>
                <a:cubicBezTo>
                  <a:pt x="-3463" y="5038150"/>
                  <a:pt x="-2139" y="4857473"/>
                  <a:pt x="6850" y="4650409"/>
                </a:cubicBezTo>
                <a:lnTo>
                  <a:pt x="14633" y="4498670"/>
                </a:lnTo>
                <a:lnTo>
                  <a:pt x="14494" y="4495758"/>
                </a:lnTo>
                <a:cubicBezTo>
                  <a:pt x="12245" y="4421472"/>
                  <a:pt x="13025" y="4335511"/>
                  <a:pt x="14442" y="4243130"/>
                </a:cubicBezTo>
                <a:lnTo>
                  <a:pt x="16801" y="4091152"/>
                </a:lnTo>
                <a:lnTo>
                  <a:pt x="13537" y="4018512"/>
                </a:lnTo>
                <a:lnTo>
                  <a:pt x="17696" y="3920163"/>
                </a:lnTo>
                <a:lnTo>
                  <a:pt x="17841" y="3851812"/>
                </a:lnTo>
                <a:cubicBezTo>
                  <a:pt x="15571" y="3651484"/>
                  <a:pt x="26219" y="3546077"/>
                  <a:pt x="24551" y="3386181"/>
                </a:cubicBezTo>
                <a:lnTo>
                  <a:pt x="24397" y="3379573"/>
                </a:lnTo>
                <a:lnTo>
                  <a:pt x="22173" y="3327681"/>
                </a:lnTo>
                <a:cubicBezTo>
                  <a:pt x="20895" y="3304536"/>
                  <a:pt x="19446" y="3284181"/>
                  <a:pt x="17841" y="3267510"/>
                </a:cubicBezTo>
                <a:cubicBezTo>
                  <a:pt x="8213" y="3167488"/>
                  <a:pt x="-3113" y="2984082"/>
                  <a:pt x="3931" y="2799801"/>
                </a:cubicBezTo>
                <a:lnTo>
                  <a:pt x="4125" y="2797274"/>
                </a:lnTo>
                <a:lnTo>
                  <a:pt x="3717" y="2776150"/>
                </a:lnTo>
                <a:cubicBezTo>
                  <a:pt x="3237" y="2640023"/>
                  <a:pt x="7465" y="2516197"/>
                  <a:pt x="17841" y="2423520"/>
                </a:cubicBezTo>
                <a:cubicBezTo>
                  <a:pt x="20435" y="2400350"/>
                  <a:pt x="22069" y="2375698"/>
                  <a:pt x="22982" y="2349684"/>
                </a:cubicBezTo>
                <a:lnTo>
                  <a:pt x="23157" y="2331991"/>
                </a:lnTo>
                <a:lnTo>
                  <a:pt x="21648" y="2290240"/>
                </a:lnTo>
                <a:cubicBezTo>
                  <a:pt x="18695" y="2240502"/>
                  <a:pt x="15426" y="2193755"/>
                  <a:pt x="14054" y="2150784"/>
                </a:cubicBezTo>
                <a:lnTo>
                  <a:pt x="17291" y="2050968"/>
                </a:lnTo>
                <a:lnTo>
                  <a:pt x="12351" y="1872365"/>
                </a:lnTo>
                <a:cubicBezTo>
                  <a:pt x="11665" y="1799113"/>
                  <a:pt x="12859" y="1722821"/>
                  <a:pt x="17841" y="1644450"/>
                </a:cubicBezTo>
                <a:lnTo>
                  <a:pt x="21169" y="1569934"/>
                </a:lnTo>
                <a:lnTo>
                  <a:pt x="20488" y="1547698"/>
                </a:lnTo>
                <a:cubicBezTo>
                  <a:pt x="19568" y="1516527"/>
                  <a:pt x="18663" y="1483900"/>
                  <a:pt x="17841" y="1449683"/>
                </a:cubicBezTo>
                <a:cubicBezTo>
                  <a:pt x="11271" y="1175953"/>
                  <a:pt x="1415" y="1152151"/>
                  <a:pt x="17841" y="995226"/>
                </a:cubicBezTo>
                <a:lnTo>
                  <a:pt x="19885" y="968921"/>
                </a:lnTo>
                <a:lnTo>
                  <a:pt x="17841" y="930304"/>
                </a:lnTo>
                <a:cubicBezTo>
                  <a:pt x="7442" y="768208"/>
                  <a:pt x="7865" y="285783"/>
                  <a:pt x="17841" y="21390"/>
                </a:cubicBezTo>
                <a:cubicBezTo>
                  <a:pt x="147136" y="10433"/>
                  <a:pt x="296588" y="9602"/>
                  <a:pt x="440468" y="11925"/>
                </a:cubicBezTo>
                <a:lnTo>
                  <a:pt x="473966" y="12726"/>
                </a:lnTo>
                <a:lnTo>
                  <a:pt x="478805" y="12539"/>
                </a:lnTo>
                <a:lnTo>
                  <a:pt x="484496" y="12977"/>
                </a:lnTo>
                <a:lnTo>
                  <a:pt x="648894" y="16905"/>
                </a:lnTo>
                <a:cubicBezTo>
                  <a:pt x="714833" y="18773"/>
                  <a:pt x="776163" y="20559"/>
                  <a:pt x="829667" y="21390"/>
                </a:cubicBezTo>
                <a:lnTo>
                  <a:pt x="916694" y="22693"/>
                </a:lnTo>
                <a:lnTo>
                  <a:pt x="933747" y="21390"/>
                </a:lnTo>
                <a:cubicBezTo>
                  <a:pt x="1086511" y="12604"/>
                  <a:pt x="1591110" y="15003"/>
                  <a:pt x="1863531" y="21390"/>
                </a:cubicBezTo>
                <a:lnTo>
                  <a:pt x="1920387" y="22646"/>
                </a:lnTo>
                <a:lnTo>
                  <a:pt x="2054705" y="24358"/>
                </a:lnTo>
                <a:cubicBezTo>
                  <a:pt x="2107717" y="24456"/>
                  <a:pt x="2161143" y="23719"/>
                  <a:pt x="2217404" y="21390"/>
                </a:cubicBezTo>
                <a:cubicBezTo>
                  <a:pt x="2442445" y="12073"/>
                  <a:pt x="2732199" y="18194"/>
                  <a:pt x="2911273" y="21390"/>
                </a:cubicBezTo>
                <a:lnTo>
                  <a:pt x="3023675" y="20799"/>
                </a:lnTo>
                <a:lnTo>
                  <a:pt x="3093869" y="15816"/>
                </a:lnTo>
                <a:cubicBezTo>
                  <a:pt x="3182922" y="11551"/>
                  <a:pt x="3301373" y="10993"/>
                  <a:pt x="3429365" y="12165"/>
                </a:cubicBezTo>
                <a:lnTo>
                  <a:pt x="3575555" y="14425"/>
                </a:lnTo>
                <a:lnTo>
                  <a:pt x="3605772" y="13210"/>
                </a:lnTo>
                <a:cubicBezTo>
                  <a:pt x="3774503" y="6974"/>
                  <a:pt x="3960371" y="3465"/>
                  <a:pt x="4063093" y="21390"/>
                </a:cubicBezTo>
                <a:lnTo>
                  <a:pt x="4088792" y="24677"/>
                </a:lnTo>
                <a:lnTo>
                  <a:pt x="4129769" y="25744"/>
                </a:lnTo>
                <a:cubicBezTo>
                  <a:pt x="4269845" y="29597"/>
                  <a:pt x="4297423" y="30995"/>
                  <a:pt x="4403088" y="21390"/>
                </a:cubicBezTo>
                <a:cubicBezTo>
                  <a:pt x="4473592" y="10814"/>
                  <a:pt x="4858406" y="-6032"/>
                  <a:pt x="5096956" y="21390"/>
                </a:cubicBezTo>
                <a:lnTo>
                  <a:pt x="5251798" y="27914"/>
                </a:lnTo>
                <a:lnTo>
                  <a:pt x="5332872" y="21390"/>
                </a:lnTo>
                <a:cubicBezTo>
                  <a:pt x="5422885" y="11295"/>
                  <a:pt x="5502187" y="8863"/>
                  <a:pt x="5576462" y="10240"/>
                </a:cubicBezTo>
                <a:lnTo>
                  <a:pt x="5700011" y="17015"/>
                </a:lnTo>
                <a:lnTo>
                  <a:pt x="5761151" y="15143"/>
                </a:lnTo>
                <a:cubicBezTo>
                  <a:pt x="5846776" y="14123"/>
                  <a:pt x="5935566" y="15403"/>
                  <a:pt x="6026740" y="21390"/>
                </a:cubicBezTo>
                <a:lnTo>
                  <a:pt x="6161088" y="29209"/>
                </a:lnTo>
                <a:lnTo>
                  <a:pt x="6262655" y="21390"/>
                </a:lnTo>
                <a:cubicBezTo>
                  <a:pt x="6405549" y="5694"/>
                  <a:pt x="6517747" y="175"/>
                  <a:pt x="6610089" y="5"/>
                </a:cubicBezTo>
                <a:close/>
              </a:path>
            </a:pathLst>
          </a:custGeom>
        </p:spPr>
      </p:pic>
    </p:spTree>
    <p:extLst>
      <p:ext uri="{BB962C8B-B14F-4D97-AF65-F5344CB8AC3E}">
        <p14:creationId xmlns:p14="http://schemas.microsoft.com/office/powerpoint/2010/main" val="24663496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6E0E9"/>
        </a:solidFill>
        <a:effectLst/>
      </p:bgPr>
    </p:bg>
    <p:spTree>
      <p:nvGrpSpPr>
        <p:cNvPr id="1" name=""/>
        <p:cNvGrpSpPr/>
        <p:nvPr/>
      </p:nvGrpSpPr>
      <p:grpSpPr>
        <a:xfrm>
          <a:off x="0" y="0"/>
          <a:ext cx="0" cy="0"/>
          <a:chOff x="0" y="0"/>
          <a:chExt cx="0" cy="0"/>
        </a:xfrm>
      </p:grpSpPr>
      <p:sp>
        <p:nvSpPr>
          <p:cNvPr id="2" name="Freeform 2"/>
          <p:cNvSpPr/>
          <p:nvPr/>
        </p:nvSpPr>
        <p:spPr>
          <a:xfrm>
            <a:off x="446187" y="2163727"/>
            <a:ext cx="5554471" cy="3702076"/>
          </a:xfrm>
          <a:custGeom>
            <a:avLst/>
            <a:gdLst/>
            <a:ahLst/>
            <a:cxnLst/>
            <a:rect l="l" t="t" r="r" b="b"/>
            <a:pathLst>
              <a:path w="5554471" h="3702076">
                <a:moveTo>
                  <a:pt x="0" y="0"/>
                </a:moveTo>
                <a:lnTo>
                  <a:pt x="5554471" y="0"/>
                </a:lnTo>
                <a:lnTo>
                  <a:pt x="5554471" y="3702076"/>
                </a:lnTo>
                <a:lnTo>
                  <a:pt x="0" y="3702076"/>
                </a:lnTo>
                <a:lnTo>
                  <a:pt x="0" y="0"/>
                </a:lnTo>
                <a:close/>
              </a:path>
            </a:pathLst>
          </a:custGeom>
          <a:blipFill>
            <a:blip r:embed="rId2"/>
            <a:stretch>
              <a:fillRect/>
            </a:stretch>
          </a:blipFill>
        </p:spPr>
      </p:sp>
      <p:sp>
        <p:nvSpPr>
          <p:cNvPr id="3" name="Freeform 3"/>
          <p:cNvSpPr/>
          <p:nvPr/>
        </p:nvSpPr>
        <p:spPr>
          <a:xfrm>
            <a:off x="12812922" y="2313980"/>
            <a:ext cx="5329036" cy="3551823"/>
          </a:xfrm>
          <a:custGeom>
            <a:avLst/>
            <a:gdLst/>
            <a:ahLst/>
            <a:cxnLst/>
            <a:rect l="l" t="t" r="r" b="b"/>
            <a:pathLst>
              <a:path w="5329036" h="3551823">
                <a:moveTo>
                  <a:pt x="0" y="0"/>
                </a:moveTo>
                <a:lnTo>
                  <a:pt x="5329036" y="0"/>
                </a:lnTo>
                <a:lnTo>
                  <a:pt x="5329036" y="3551823"/>
                </a:lnTo>
                <a:lnTo>
                  <a:pt x="0" y="3551823"/>
                </a:lnTo>
                <a:lnTo>
                  <a:pt x="0" y="0"/>
                </a:lnTo>
                <a:close/>
              </a:path>
            </a:pathLst>
          </a:custGeom>
          <a:blipFill>
            <a:blip r:embed="rId3"/>
            <a:stretch>
              <a:fillRect/>
            </a:stretch>
          </a:blipFill>
        </p:spPr>
      </p:sp>
      <p:sp>
        <p:nvSpPr>
          <p:cNvPr id="4" name="Freeform 4"/>
          <p:cNvSpPr/>
          <p:nvPr/>
        </p:nvSpPr>
        <p:spPr>
          <a:xfrm>
            <a:off x="6694199" y="2108025"/>
            <a:ext cx="5639198" cy="3757778"/>
          </a:xfrm>
          <a:custGeom>
            <a:avLst/>
            <a:gdLst/>
            <a:ahLst/>
            <a:cxnLst/>
            <a:rect l="l" t="t" r="r" b="b"/>
            <a:pathLst>
              <a:path w="5639198" h="3757778">
                <a:moveTo>
                  <a:pt x="0" y="0"/>
                </a:moveTo>
                <a:lnTo>
                  <a:pt x="5639198" y="0"/>
                </a:lnTo>
                <a:lnTo>
                  <a:pt x="5639198" y="3757778"/>
                </a:lnTo>
                <a:lnTo>
                  <a:pt x="0" y="3757778"/>
                </a:lnTo>
                <a:lnTo>
                  <a:pt x="0" y="0"/>
                </a:lnTo>
                <a:close/>
              </a:path>
            </a:pathLst>
          </a:custGeom>
          <a:blipFill>
            <a:blip r:embed="rId4"/>
            <a:stretch>
              <a:fillRect l="-3805" t="-8584" r="-4757"/>
            </a:stretch>
          </a:blipFill>
        </p:spPr>
      </p:sp>
      <p:sp>
        <p:nvSpPr>
          <p:cNvPr id="5" name="Freeform 5"/>
          <p:cNvSpPr/>
          <p:nvPr/>
        </p:nvSpPr>
        <p:spPr>
          <a:xfrm>
            <a:off x="7418333" y="6241058"/>
            <a:ext cx="5394590" cy="4045942"/>
          </a:xfrm>
          <a:custGeom>
            <a:avLst/>
            <a:gdLst/>
            <a:ahLst/>
            <a:cxnLst/>
            <a:rect l="l" t="t" r="r" b="b"/>
            <a:pathLst>
              <a:path w="5394590" h="4045942">
                <a:moveTo>
                  <a:pt x="0" y="0"/>
                </a:moveTo>
                <a:lnTo>
                  <a:pt x="5394589" y="0"/>
                </a:lnTo>
                <a:lnTo>
                  <a:pt x="5394589" y="4045942"/>
                </a:lnTo>
                <a:lnTo>
                  <a:pt x="0" y="4045942"/>
                </a:lnTo>
                <a:lnTo>
                  <a:pt x="0" y="0"/>
                </a:lnTo>
                <a:close/>
              </a:path>
            </a:pathLst>
          </a:custGeom>
          <a:blipFill>
            <a:blip r:embed="rId5"/>
            <a:stretch>
              <a:fillRect/>
            </a:stretch>
          </a:blipFill>
        </p:spPr>
      </p:sp>
      <p:sp>
        <p:nvSpPr>
          <p:cNvPr id="6" name="Freeform 6"/>
          <p:cNvSpPr/>
          <p:nvPr/>
        </p:nvSpPr>
        <p:spPr>
          <a:xfrm>
            <a:off x="12946272" y="6200310"/>
            <a:ext cx="5310970" cy="4086690"/>
          </a:xfrm>
          <a:custGeom>
            <a:avLst/>
            <a:gdLst/>
            <a:ahLst/>
            <a:cxnLst/>
            <a:rect l="l" t="t" r="r" b="b"/>
            <a:pathLst>
              <a:path w="5310970" h="4086690">
                <a:moveTo>
                  <a:pt x="0" y="0"/>
                </a:moveTo>
                <a:lnTo>
                  <a:pt x="5310970" y="0"/>
                </a:lnTo>
                <a:lnTo>
                  <a:pt x="5310970" y="4086690"/>
                </a:lnTo>
                <a:lnTo>
                  <a:pt x="0" y="4086690"/>
                </a:lnTo>
                <a:lnTo>
                  <a:pt x="0" y="0"/>
                </a:lnTo>
                <a:close/>
              </a:path>
            </a:pathLst>
          </a:custGeom>
          <a:blipFill>
            <a:blip r:embed="rId6"/>
            <a:stretch>
              <a:fillRect l="-8867" t="-11570" r="-5600"/>
            </a:stretch>
          </a:blipFill>
        </p:spPr>
      </p:sp>
      <p:sp>
        <p:nvSpPr>
          <p:cNvPr id="7" name="Freeform 7"/>
          <p:cNvSpPr/>
          <p:nvPr/>
        </p:nvSpPr>
        <p:spPr>
          <a:xfrm>
            <a:off x="-445507" y="6260432"/>
            <a:ext cx="7730489" cy="4081147"/>
          </a:xfrm>
          <a:custGeom>
            <a:avLst/>
            <a:gdLst/>
            <a:ahLst/>
            <a:cxnLst/>
            <a:rect l="l" t="t" r="r" b="b"/>
            <a:pathLst>
              <a:path w="7730489" h="4081147">
                <a:moveTo>
                  <a:pt x="0" y="0"/>
                </a:moveTo>
                <a:lnTo>
                  <a:pt x="7730490" y="0"/>
                </a:lnTo>
                <a:lnTo>
                  <a:pt x="7730490" y="4081147"/>
                </a:lnTo>
                <a:lnTo>
                  <a:pt x="0" y="4081147"/>
                </a:lnTo>
                <a:lnTo>
                  <a:pt x="0" y="0"/>
                </a:lnTo>
                <a:close/>
              </a:path>
            </a:pathLst>
          </a:custGeom>
          <a:blipFill>
            <a:blip r:embed="rId7"/>
            <a:stretch>
              <a:fillRect l="-2704" r="-14429"/>
            </a:stretch>
          </a:blipFill>
        </p:spPr>
      </p:sp>
      <p:sp>
        <p:nvSpPr>
          <p:cNvPr id="8" name="TextBox 8"/>
          <p:cNvSpPr txBox="1"/>
          <p:nvPr/>
        </p:nvSpPr>
        <p:spPr>
          <a:xfrm>
            <a:off x="685271" y="738932"/>
            <a:ext cx="16917458" cy="1180420"/>
          </a:xfrm>
          <a:prstGeom prst="rect">
            <a:avLst/>
          </a:prstGeom>
        </p:spPr>
        <p:txBody>
          <a:bodyPr lIns="0" tIns="0" rIns="0" bIns="0" rtlCol="0" anchor="t">
            <a:spAutoFit/>
          </a:bodyPr>
          <a:lstStyle/>
          <a:p>
            <a:pPr algn="l">
              <a:lnSpc>
                <a:spcPts val="4759"/>
              </a:lnSpc>
              <a:spcBef>
                <a:spcPct val="0"/>
              </a:spcBef>
            </a:pPr>
            <a:r>
              <a:rPr lang="en-US" sz="3399">
                <a:solidFill>
                  <a:srgbClr val="1E3950"/>
                </a:solidFill>
                <a:latin typeface="Cardo"/>
                <a:ea typeface="Cardo"/>
                <a:cs typeface="Cardo"/>
                <a:sym typeface="Cardo"/>
              </a:rPr>
              <a:t>Zajęcia dla dzieci obywające się w ferie i w wakacje, które udało się zorganizować dzięki wsparciu Powiatu Chrzanowskiego i Gminy Trzebinia.</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6E0E9"/>
        </a:solidFill>
        <a:effectLst/>
      </p:bgPr>
    </p:bg>
    <p:spTree>
      <p:nvGrpSpPr>
        <p:cNvPr id="1" name=""/>
        <p:cNvGrpSpPr/>
        <p:nvPr/>
      </p:nvGrpSpPr>
      <p:grpSpPr>
        <a:xfrm>
          <a:off x="0" y="0"/>
          <a:ext cx="0" cy="0"/>
          <a:chOff x="0" y="0"/>
          <a:chExt cx="0" cy="0"/>
        </a:xfrm>
      </p:grpSpPr>
      <p:sp>
        <p:nvSpPr>
          <p:cNvPr id="2" name="Freeform 2"/>
          <p:cNvSpPr/>
          <p:nvPr/>
        </p:nvSpPr>
        <p:spPr>
          <a:xfrm>
            <a:off x="1028700" y="365008"/>
            <a:ext cx="7678982" cy="9921992"/>
          </a:xfrm>
          <a:custGeom>
            <a:avLst/>
            <a:gdLst/>
            <a:ahLst/>
            <a:cxnLst/>
            <a:rect l="l" t="t" r="r" b="b"/>
            <a:pathLst>
              <a:path w="7678982" h="9921992">
                <a:moveTo>
                  <a:pt x="0" y="0"/>
                </a:moveTo>
                <a:lnTo>
                  <a:pt x="7678982" y="0"/>
                </a:lnTo>
                <a:lnTo>
                  <a:pt x="7678982" y="9921992"/>
                </a:lnTo>
                <a:lnTo>
                  <a:pt x="0" y="9921992"/>
                </a:lnTo>
                <a:lnTo>
                  <a:pt x="0" y="0"/>
                </a:lnTo>
                <a:close/>
              </a:path>
            </a:pathLst>
          </a:custGeom>
          <a:blipFill>
            <a:blip r:embed="rId2"/>
            <a:stretch>
              <a:fillRect l="-5746" t="-9121"/>
            </a:stretch>
          </a:blipFill>
        </p:spPr>
      </p:sp>
      <p:sp>
        <p:nvSpPr>
          <p:cNvPr id="3" name="Freeform 3"/>
          <p:cNvSpPr/>
          <p:nvPr/>
        </p:nvSpPr>
        <p:spPr>
          <a:xfrm>
            <a:off x="9703077" y="377798"/>
            <a:ext cx="7148554" cy="9531405"/>
          </a:xfrm>
          <a:custGeom>
            <a:avLst/>
            <a:gdLst/>
            <a:ahLst/>
            <a:cxnLst/>
            <a:rect l="l" t="t" r="r" b="b"/>
            <a:pathLst>
              <a:path w="7148554" h="9531405">
                <a:moveTo>
                  <a:pt x="0" y="0"/>
                </a:moveTo>
                <a:lnTo>
                  <a:pt x="7148553" y="0"/>
                </a:lnTo>
                <a:lnTo>
                  <a:pt x="7148553" y="9531404"/>
                </a:lnTo>
                <a:lnTo>
                  <a:pt x="0" y="9531404"/>
                </a:lnTo>
                <a:lnTo>
                  <a:pt x="0" y="0"/>
                </a:lnTo>
                <a:close/>
              </a:path>
            </a:pathLst>
          </a:custGeom>
          <a:blipFill>
            <a:blip r:embed="rId3"/>
            <a:stretch>
              <a:fillRect/>
            </a:stretch>
          </a:blipFill>
        </p:spPr>
      </p:sp>
    </p:spTree>
  </p:cSld>
  <p:clrMapOvr>
    <a:masterClrMapping/>
  </p:clrMapOvr>
  <p:transition spd="med">
    <p:pull/>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6E0E9"/>
        </a:solidFill>
        <a:effectLst/>
      </p:bgPr>
    </p:bg>
    <p:spTree>
      <p:nvGrpSpPr>
        <p:cNvPr id="1" name=""/>
        <p:cNvGrpSpPr/>
        <p:nvPr/>
      </p:nvGrpSpPr>
      <p:grpSpPr>
        <a:xfrm>
          <a:off x="0" y="0"/>
          <a:ext cx="0" cy="0"/>
          <a:chOff x="0" y="0"/>
          <a:chExt cx="0" cy="0"/>
        </a:xfrm>
      </p:grpSpPr>
      <p:sp>
        <p:nvSpPr>
          <p:cNvPr id="2" name="Freeform 2"/>
          <p:cNvSpPr/>
          <p:nvPr/>
        </p:nvSpPr>
        <p:spPr>
          <a:xfrm>
            <a:off x="285055" y="161115"/>
            <a:ext cx="14922998" cy="5501146"/>
          </a:xfrm>
          <a:custGeom>
            <a:avLst/>
            <a:gdLst/>
            <a:ahLst/>
            <a:cxnLst/>
            <a:rect l="l" t="t" r="r" b="b"/>
            <a:pathLst>
              <a:path w="14922998" h="5501146">
                <a:moveTo>
                  <a:pt x="0" y="0"/>
                </a:moveTo>
                <a:lnTo>
                  <a:pt x="14922998" y="0"/>
                </a:lnTo>
                <a:lnTo>
                  <a:pt x="14922998" y="5501145"/>
                </a:lnTo>
                <a:lnTo>
                  <a:pt x="0" y="5501145"/>
                </a:lnTo>
                <a:lnTo>
                  <a:pt x="0" y="0"/>
                </a:lnTo>
                <a:close/>
              </a:path>
            </a:pathLst>
          </a:custGeom>
          <a:blipFill>
            <a:blip r:embed="rId2"/>
            <a:stretch>
              <a:fillRect l="-19696" t="-39078" b="-43565"/>
            </a:stretch>
          </a:blipFill>
        </p:spPr>
      </p:sp>
      <p:sp>
        <p:nvSpPr>
          <p:cNvPr id="3" name="Freeform 3"/>
          <p:cNvSpPr/>
          <p:nvPr/>
        </p:nvSpPr>
        <p:spPr>
          <a:xfrm>
            <a:off x="951471" y="6234353"/>
            <a:ext cx="8192529" cy="3631248"/>
          </a:xfrm>
          <a:custGeom>
            <a:avLst/>
            <a:gdLst/>
            <a:ahLst/>
            <a:cxnLst/>
            <a:rect l="l" t="t" r="r" b="b"/>
            <a:pathLst>
              <a:path w="8192529" h="3631248">
                <a:moveTo>
                  <a:pt x="0" y="0"/>
                </a:moveTo>
                <a:lnTo>
                  <a:pt x="8192529" y="0"/>
                </a:lnTo>
                <a:lnTo>
                  <a:pt x="8192529" y="3631248"/>
                </a:lnTo>
                <a:lnTo>
                  <a:pt x="0" y="3631248"/>
                </a:lnTo>
                <a:lnTo>
                  <a:pt x="0" y="0"/>
                </a:lnTo>
                <a:close/>
              </a:path>
            </a:pathLst>
          </a:custGeom>
          <a:blipFill>
            <a:blip r:embed="rId3"/>
            <a:stretch>
              <a:fillRect t="-34545" b="-34662"/>
            </a:stretch>
          </a:blipFill>
        </p:spPr>
      </p:sp>
      <p:sp>
        <p:nvSpPr>
          <p:cNvPr id="4" name="Freeform 4"/>
          <p:cNvSpPr/>
          <p:nvPr/>
        </p:nvSpPr>
        <p:spPr>
          <a:xfrm>
            <a:off x="9711603" y="4641726"/>
            <a:ext cx="8576397" cy="5645274"/>
          </a:xfrm>
          <a:custGeom>
            <a:avLst/>
            <a:gdLst/>
            <a:ahLst/>
            <a:cxnLst/>
            <a:rect l="l" t="t" r="r" b="b"/>
            <a:pathLst>
              <a:path w="8576397" h="5645274">
                <a:moveTo>
                  <a:pt x="0" y="0"/>
                </a:moveTo>
                <a:lnTo>
                  <a:pt x="8576397" y="0"/>
                </a:lnTo>
                <a:lnTo>
                  <a:pt x="8576397" y="5645274"/>
                </a:lnTo>
                <a:lnTo>
                  <a:pt x="0" y="5645274"/>
                </a:lnTo>
                <a:lnTo>
                  <a:pt x="0" y="0"/>
                </a:lnTo>
                <a:close/>
              </a:path>
            </a:pathLst>
          </a:custGeom>
          <a:blipFill>
            <a:blip r:embed="rId4"/>
            <a:stretch>
              <a:fillRect l="-5491" t="-29419" r="-8092"/>
            </a:stretch>
          </a:blipFill>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6E0E9"/>
        </a:solidFill>
        <a:effectLst/>
      </p:bgPr>
    </p:bg>
    <p:spTree>
      <p:nvGrpSpPr>
        <p:cNvPr id="1" name=""/>
        <p:cNvGrpSpPr/>
        <p:nvPr/>
      </p:nvGrpSpPr>
      <p:grpSpPr>
        <a:xfrm>
          <a:off x="0" y="0"/>
          <a:ext cx="0" cy="0"/>
          <a:chOff x="0" y="0"/>
          <a:chExt cx="0" cy="0"/>
        </a:xfrm>
      </p:grpSpPr>
      <p:sp>
        <p:nvSpPr>
          <p:cNvPr id="2" name="Freeform 2"/>
          <p:cNvSpPr/>
          <p:nvPr/>
        </p:nvSpPr>
        <p:spPr>
          <a:xfrm>
            <a:off x="8956695" y="6107415"/>
            <a:ext cx="8947097" cy="4150833"/>
          </a:xfrm>
          <a:custGeom>
            <a:avLst/>
            <a:gdLst/>
            <a:ahLst/>
            <a:cxnLst/>
            <a:rect l="l" t="t" r="r" b="b"/>
            <a:pathLst>
              <a:path w="8947097" h="4150833">
                <a:moveTo>
                  <a:pt x="0" y="0"/>
                </a:moveTo>
                <a:lnTo>
                  <a:pt x="8947097" y="0"/>
                </a:lnTo>
                <a:lnTo>
                  <a:pt x="8947097" y="4150833"/>
                </a:lnTo>
                <a:lnTo>
                  <a:pt x="0" y="4150833"/>
                </a:lnTo>
                <a:lnTo>
                  <a:pt x="0" y="0"/>
                </a:lnTo>
                <a:close/>
              </a:path>
            </a:pathLst>
          </a:custGeom>
          <a:blipFill>
            <a:blip r:embed="rId2"/>
            <a:stretch>
              <a:fillRect t="-39818" b="-3881"/>
            </a:stretch>
          </a:blipFill>
        </p:spPr>
      </p:sp>
      <p:sp>
        <p:nvSpPr>
          <p:cNvPr id="3" name="Freeform 3"/>
          <p:cNvSpPr/>
          <p:nvPr/>
        </p:nvSpPr>
        <p:spPr>
          <a:xfrm>
            <a:off x="347034" y="1524333"/>
            <a:ext cx="8301096" cy="4535457"/>
          </a:xfrm>
          <a:custGeom>
            <a:avLst/>
            <a:gdLst/>
            <a:ahLst/>
            <a:cxnLst/>
            <a:rect l="l" t="t" r="r" b="b"/>
            <a:pathLst>
              <a:path w="8301096" h="4535457">
                <a:moveTo>
                  <a:pt x="0" y="0"/>
                </a:moveTo>
                <a:lnTo>
                  <a:pt x="8301096" y="0"/>
                </a:lnTo>
                <a:lnTo>
                  <a:pt x="8301096" y="4535457"/>
                </a:lnTo>
                <a:lnTo>
                  <a:pt x="0" y="4535457"/>
                </a:lnTo>
                <a:lnTo>
                  <a:pt x="0" y="0"/>
                </a:lnTo>
                <a:close/>
              </a:path>
            </a:pathLst>
          </a:custGeom>
          <a:blipFill>
            <a:blip r:embed="rId3"/>
            <a:stretch>
              <a:fillRect t="-10921" b="-11095"/>
            </a:stretch>
          </a:blipFill>
        </p:spPr>
      </p:sp>
      <p:sp>
        <p:nvSpPr>
          <p:cNvPr id="4" name="Freeform 4"/>
          <p:cNvSpPr/>
          <p:nvPr/>
        </p:nvSpPr>
        <p:spPr>
          <a:xfrm>
            <a:off x="347034" y="6107415"/>
            <a:ext cx="8302605" cy="4412258"/>
          </a:xfrm>
          <a:custGeom>
            <a:avLst/>
            <a:gdLst/>
            <a:ahLst/>
            <a:cxnLst/>
            <a:rect l="l" t="t" r="r" b="b"/>
            <a:pathLst>
              <a:path w="8302605" h="4412258">
                <a:moveTo>
                  <a:pt x="0" y="0"/>
                </a:moveTo>
                <a:lnTo>
                  <a:pt x="8302605" y="0"/>
                </a:lnTo>
                <a:lnTo>
                  <a:pt x="8302605" y="4412258"/>
                </a:lnTo>
                <a:lnTo>
                  <a:pt x="0" y="4412258"/>
                </a:lnTo>
                <a:lnTo>
                  <a:pt x="0" y="0"/>
                </a:lnTo>
                <a:close/>
              </a:path>
            </a:pathLst>
          </a:custGeom>
          <a:blipFill>
            <a:blip r:embed="rId4"/>
            <a:stretch>
              <a:fillRect t="-34506" b="-6622"/>
            </a:stretch>
          </a:blipFill>
        </p:spPr>
      </p:sp>
      <p:sp>
        <p:nvSpPr>
          <p:cNvPr id="5" name="Freeform 5"/>
          <p:cNvSpPr/>
          <p:nvPr/>
        </p:nvSpPr>
        <p:spPr>
          <a:xfrm>
            <a:off x="8860877" y="1524333"/>
            <a:ext cx="9042915" cy="4261812"/>
          </a:xfrm>
          <a:custGeom>
            <a:avLst/>
            <a:gdLst/>
            <a:ahLst/>
            <a:cxnLst/>
            <a:rect l="l" t="t" r="r" b="b"/>
            <a:pathLst>
              <a:path w="9042915" h="4261812">
                <a:moveTo>
                  <a:pt x="0" y="0"/>
                </a:moveTo>
                <a:lnTo>
                  <a:pt x="9042915" y="0"/>
                </a:lnTo>
                <a:lnTo>
                  <a:pt x="9042915" y="4261812"/>
                </a:lnTo>
                <a:lnTo>
                  <a:pt x="0" y="4261812"/>
                </a:lnTo>
                <a:lnTo>
                  <a:pt x="0" y="0"/>
                </a:lnTo>
                <a:close/>
              </a:path>
            </a:pathLst>
          </a:custGeom>
          <a:blipFill>
            <a:blip r:embed="rId5"/>
            <a:stretch>
              <a:fillRect t="-5985" b="-35471"/>
            </a:stretch>
          </a:blipFill>
        </p:spPr>
      </p:sp>
      <p:sp>
        <p:nvSpPr>
          <p:cNvPr id="6" name="TextBox 6"/>
          <p:cNvSpPr txBox="1"/>
          <p:nvPr/>
        </p:nvSpPr>
        <p:spPr>
          <a:xfrm>
            <a:off x="561098" y="450648"/>
            <a:ext cx="16922915" cy="779059"/>
          </a:xfrm>
          <a:prstGeom prst="rect">
            <a:avLst/>
          </a:prstGeom>
        </p:spPr>
        <p:txBody>
          <a:bodyPr wrap="square" lIns="0" tIns="0" rIns="0" bIns="0" rtlCol="0" anchor="t">
            <a:spAutoFit/>
          </a:bodyPr>
          <a:lstStyle/>
          <a:p>
            <a:pPr algn="ctr">
              <a:lnSpc>
                <a:spcPts val="6299"/>
              </a:lnSpc>
              <a:spcBef>
                <a:spcPct val="0"/>
              </a:spcBef>
            </a:pPr>
            <a:r>
              <a:rPr lang="en-US" sz="4499">
                <a:solidFill>
                  <a:srgbClr val="000000"/>
                </a:solidFill>
                <a:latin typeface="Cardo"/>
                <a:ea typeface="Cardo"/>
                <a:cs typeface="Cardo"/>
                <a:sym typeface="Cardo"/>
              </a:rPr>
              <a:t>Warsztaty fotograficzne „Piękno Piły Kościeleckiej w fotografii”</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6E0E9"/>
        </a:solidFill>
        <a:effectLst/>
      </p:bgPr>
    </p:bg>
    <p:spTree>
      <p:nvGrpSpPr>
        <p:cNvPr id="1" name=""/>
        <p:cNvGrpSpPr/>
        <p:nvPr/>
      </p:nvGrpSpPr>
      <p:grpSpPr>
        <a:xfrm>
          <a:off x="0" y="0"/>
          <a:ext cx="0" cy="0"/>
          <a:chOff x="0" y="0"/>
          <a:chExt cx="0" cy="0"/>
        </a:xfrm>
      </p:grpSpPr>
      <p:sp>
        <p:nvSpPr>
          <p:cNvPr id="2" name="Freeform 2"/>
          <p:cNvSpPr/>
          <p:nvPr/>
        </p:nvSpPr>
        <p:spPr>
          <a:xfrm>
            <a:off x="1188917" y="1997663"/>
            <a:ext cx="8919906" cy="7260637"/>
          </a:xfrm>
          <a:custGeom>
            <a:avLst/>
            <a:gdLst/>
            <a:ahLst/>
            <a:cxnLst/>
            <a:rect l="l" t="t" r="r" b="b"/>
            <a:pathLst>
              <a:path w="8919906" h="7260637">
                <a:moveTo>
                  <a:pt x="0" y="0"/>
                </a:moveTo>
                <a:lnTo>
                  <a:pt x="8919906" y="0"/>
                </a:lnTo>
                <a:lnTo>
                  <a:pt x="8919906" y="7260637"/>
                </a:lnTo>
                <a:lnTo>
                  <a:pt x="0" y="7260637"/>
                </a:lnTo>
                <a:lnTo>
                  <a:pt x="0" y="0"/>
                </a:lnTo>
                <a:close/>
              </a:path>
            </a:pathLst>
          </a:custGeom>
          <a:blipFill>
            <a:blip r:embed="rId2"/>
            <a:stretch>
              <a:fillRect l="-6001" t="-12649" r="-16258"/>
            </a:stretch>
          </a:blipFill>
        </p:spPr>
      </p:sp>
      <p:sp>
        <p:nvSpPr>
          <p:cNvPr id="3" name="Freeform 3"/>
          <p:cNvSpPr/>
          <p:nvPr/>
        </p:nvSpPr>
        <p:spPr>
          <a:xfrm>
            <a:off x="10375014" y="5878359"/>
            <a:ext cx="7677507" cy="4408641"/>
          </a:xfrm>
          <a:custGeom>
            <a:avLst/>
            <a:gdLst/>
            <a:ahLst/>
            <a:cxnLst/>
            <a:rect l="l" t="t" r="r" b="b"/>
            <a:pathLst>
              <a:path w="7677507" h="4408641">
                <a:moveTo>
                  <a:pt x="0" y="0"/>
                </a:moveTo>
                <a:lnTo>
                  <a:pt x="7677507" y="0"/>
                </a:lnTo>
                <a:lnTo>
                  <a:pt x="7677507" y="4408641"/>
                </a:lnTo>
                <a:lnTo>
                  <a:pt x="0" y="4408641"/>
                </a:lnTo>
                <a:lnTo>
                  <a:pt x="0" y="0"/>
                </a:lnTo>
                <a:close/>
              </a:path>
            </a:pathLst>
          </a:custGeom>
          <a:blipFill>
            <a:blip r:embed="rId3"/>
            <a:stretch>
              <a:fillRect t="-11707" b="-4390"/>
            </a:stretch>
          </a:blipFill>
        </p:spPr>
      </p:sp>
      <p:sp>
        <p:nvSpPr>
          <p:cNvPr id="4" name="Freeform 4"/>
          <p:cNvSpPr/>
          <p:nvPr/>
        </p:nvSpPr>
        <p:spPr>
          <a:xfrm>
            <a:off x="10375014" y="1614367"/>
            <a:ext cx="7677507" cy="3938960"/>
          </a:xfrm>
          <a:custGeom>
            <a:avLst/>
            <a:gdLst/>
            <a:ahLst/>
            <a:cxnLst/>
            <a:rect l="l" t="t" r="r" b="b"/>
            <a:pathLst>
              <a:path w="7677507" h="3938960">
                <a:moveTo>
                  <a:pt x="0" y="0"/>
                </a:moveTo>
                <a:lnTo>
                  <a:pt x="7677507" y="0"/>
                </a:lnTo>
                <a:lnTo>
                  <a:pt x="7677507" y="3938960"/>
                </a:lnTo>
                <a:lnTo>
                  <a:pt x="0" y="3938960"/>
                </a:lnTo>
                <a:lnTo>
                  <a:pt x="0" y="0"/>
                </a:lnTo>
                <a:close/>
              </a:path>
            </a:pathLst>
          </a:custGeom>
          <a:blipFill>
            <a:blip r:embed="rId4"/>
            <a:stretch>
              <a:fillRect l="-9777" t="-16448" b="-26198"/>
            </a:stretch>
          </a:blipFill>
        </p:spPr>
      </p:sp>
      <p:sp>
        <p:nvSpPr>
          <p:cNvPr id="5" name="TextBox 5"/>
          <p:cNvSpPr txBox="1"/>
          <p:nvPr/>
        </p:nvSpPr>
        <p:spPr>
          <a:xfrm>
            <a:off x="2635313" y="95250"/>
            <a:ext cx="13374562" cy="1521570"/>
          </a:xfrm>
          <a:prstGeom prst="rect">
            <a:avLst/>
          </a:prstGeom>
        </p:spPr>
        <p:txBody>
          <a:bodyPr wrap="square" lIns="0" tIns="0" rIns="0" bIns="0" rtlCol="0" anchor="t">
            <a:spAutoFit/>
          </a:bodyPr>
          <a:lstStyle/>
          <a:p>
            <a:pPr algn="ctr">
              <a:lnSpc>
                <a:spcPts val="12321"/>
              </a:lnSpc>
              <a:spcBef>
                <a:spcPct val="0"/>
              </a:spcBef>
            </a:pPr>
            <a:r>
              <a:rPr lang="en-US" sz="8800">
                <a:solidFill>
                  <a:srgbClr val="000000"/>
                </a:solidFill>
                <a:latin typeface="Cardo"/>
                <a:ea typeface="Cardo"/>
                <a:cs typeface="Cardo"/>
                <a:sym typeface="Cardo"/>
              </a:rPr>
              <a:t>„Mikołajki” dla dzieci</a:t>
            </a: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TotalTime>
  <Words>424</Words>
  <Application>Microsoft Office PowerPoint</Application>
  <PresentationFormat>Niestandardowy</PresentationFormat>
  <Paragraphs>25</Paragraphs>
  <Slides>17</Slides>
  <Notes>0</Notes>
  <HiddenSlides>0</HiddenSlides>
  <MMClips>0</MMClips>
  <ScaleCrop>false</ScaleCrop>
  <HeadingPairs>
    <vt:vector size="6" baseType="variant">
      <vt:variant>
        <vt:lpstr>Używane czcionki</vt:lpstr>
      </vt:variant>
      <vt:variant>
        <vt:i4>3</vt:i4>
      </vt:variant>
      <vt:variant>
        <vt:lpstr>Motyw</vt:lpstr>
      </vt:variant>
      <vt:variant>
        <vt:i4>1</vt:i4>
      </vt:variant>
      <vt:variant>
        <vt:lpstr>Tytuły slajdów</vt:lpstr>
      </vt:variant>
      <vt:variant>
        <vt:i4>17</vt:i4>
      </vt:variant>
    </vt:vector>
  </HeadingPairs>
  <TitlesOfParts>
    <vt:vector size="21" baseType="lpstr">
      <vt:lpstr>Cardo</vt:lpstr>
      <vt:lpstr>Calibri</vt:lpstr>
      <vt:lpstr>Arial</vt:lpstr>
      <vt:lpstr>Office Theme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Stowarzyszenie</dc:title>
  <dc:creator>JULITA KOŚKA</dc:creator>
  <cp:lastModifiedBy>JULITA KOŚKA</cp:lastModifiedBy>
  <cp:revision>122</cp:revision>
  <dcterms:created xsi:type="dcterms:W3CDTF">2006-08-16T00:00:00Z</dcterms:created>
  <dcterms:modified xsi:type="dcterms:W3CDTF">2024-09-04T10:05:50Z</dcterms:modified>
  <dc:identifier>DAGPxo1zaEQ</dc:identifier>
</cp:coreProperties>
</file>