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8"/>
  </p:notesMasterIdLst>
  <p:sldIdLst>
    <p:sldId id="438" r:id="rId2"/>
    <p:sldId id="258" r:id="rId3"/>
    <p:sldId id="391" r:id="rId4"/>
    <p:sldId id="350" r:id="rId5"/>
    <p:sldId id="357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67" r:id="rId16"/>
    <p:sldId id="368" r:id="rId17"/>
    <p:sldId id="369" r:id="rId18"/>
    <p:sldId id="370" r:id="rId19"/>
    <p:sldId id="371" r:id="rId20"/>
    <p:sldId id="372" r:id="rId21"/>
    <p:sldId id="373" r:id="rId22"/>
    <p:sldId id="374" r:id="rId23"/>
    <p:sldId id="375" r:id="rId24"/>
    <p:sldId id="376" r:id="rId25"/>
    <p:sldId id="432" r:id="rId26"/>
    <p:sldId id="433" r:id="rId27"/>
    <p:sldId id="434" r:id="rId28"/>
    <p:sldId id="435" r:id="rId29"/>
    <p:sldId id="444" r:id="rId30"/>
    <p:sldId id="446" r:id="rId31"/>
    <p:sldId id="445" r:id="rId32"/>
    <p:sldId id="447" r:id="rId33"/>
    <p:sldId id="475" r:id="rId34"/>
    <p:sldId id="476" r:id="rId35"/>
    <p:sldId id="477" r:id="rId36"/>
    <p:sldId id="478" r:id="rId37"/>
    <p:sldId id="479" r:id="rId38"/>
    <p:sldId id="453" r:id="rId39"/>
    <p:sldId id="456" r:id="rId40"/>
    <p:sldId id="414" r:id="rId41"/>
    <p:sldId id="455" r:id="rId42"/>
    <p:sldId id="457" r:id="rId43"/>
    <p:sldId id="458" r:id="rId44"/>
    <p:sldId id="461" r:id="rId45"/>
    <p:sldId id="465" r:id="rId46"/>
    <p:sldId id="459" r:id="rId47"/>
    <p:sldId id="460" r:id="rId48"/>
    <p:sldId id="462" r:id="rId49"/>
    <p:sldId id="464" r:id="rId50"/>
    <p:sldId id="466" r:id="rId51"/>
    <p:sldId id="467" r:id="rId52"/>
    <p:sldId id="468" r:id="rId53"/>
    <p:sldId id="469" r:id="rId54"/>
    <p:sldId id="480" r:id="rId55"/>
    <p:sldId id="481" r:id="rId56"/>
    <p:sldId id="482" r:id="rId57"/>
    <p:sldId id="463" r:id="rId58"/>
    <p:sldId id="470" r:id="rId59"/>
    <p:sldId id="471" r:id="rId60"/>
    <p:sldId id="472" r:id="rId61"/>
    <p:sldId id="473" r:id="rId62"/>
    <p:sldId id="474" r:id="rId63"/>
    <p:sldId id="485" r:id="rId64"/>
    <p:sldId id="484" r:id="rId65"/>
    <p:sldId id="483" r:id="rId66"/>
    <p:sldId id="454" r:id="rId67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zegorz Piątkowski" initials="GP" lastIdx="1" clrIdx="0">
    <p:extLst>
      <p:ext uri="{19B8F6BF-5375-455C-9EA6-DF929625EA0E}">
        <p15:presenceInfo xmlns:p15="http://schemas.microsoft.com/office/powerpoint/2012/main" userId="S-1-5-21-2813552555-2308266210-3521561012-11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86441" autoAdjust="0"/>
  </p:normalViewPr>
  <p:slideViewPr>
    <p:cSldViewPr>
      <p:cViewPr varScale="1">
        <p:scale>
          <a:sx n="114" d="100"/>
          <a:sy n="114" d="100"/>
        </p:scale>
        <p:origin x="154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6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2-06T14:02:17.994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BAA631A-EDAC-453F-BE93-2DB6A265466F}" type="datetimeFigureOut">
              <a:rPr lang="pl-PL"/>
              <a:t>04.09.2024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CD633B6-152E-412E-B81A-EC7FDA1E2D23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68017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 rogami zaokrąglonymi po przekątnej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ytuł 7"/>
          <p:cNvSpPr>
            <a:spLocks noGrp="1"/>
          </p:cNvSpPr>
          <p:nvPr>
            <p:ph type="ctrTitle" hasCustomPrompt="1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 hasCustomPrompt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5" name="Symbol zastępczy daty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fld id="{8E5BB092-F6AE-43C9-8FFF-F4ED970BCC55}" type="datetimeFigureOut">
              <a:rPr lang="pl-PL"/>
              <a:t>04.09.2024</a:t>
            </a:fld>
            <a:endParaRPr lang="pl-PL"/>
          </a:p>
        </p:txBody>
      </p:sp>
      <p:sp>
        <p:nvSpPr>
          <p:cNvPr id="6" name="Symbol zastępczy numeru slajdu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D1590D03-FB02-4C82-8F10-E4F13E12EDC0}" type="slidenum">
              <a:rPr lang="pl-PL"/>
              <a:t>‹#›</a:t>
            </a:fld>
            <a:endParaRPr lang="pl-PL"/>
          </a:p>
        </p:txBody>
      </p:sp>
      <p:sp>
        <p:nvSpPr>
          <p:cNvPr id="7" name="Symbol zastępczy stopki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  <p:transition advClick="0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stopki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daty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D205D-7407-4751-A3B0-428CF9EF5D2D}" type="datetimeFigureOut">
              <a:rPr lang="pl-PL"/>
              <a:t>04.09.2024</a:t>
            </a:fld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2CF4A-9823-4DCC-BE22-9D4D00289C54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  <p:transition advClick="0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stopki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daty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99BF3-30D0-4FF0-9C6C-E3CA699B2E68}" type="datetimeFigureOut">
              <a:rPr lang="pl-PL"/>
              <a:t>04.09.2024</a:t>
            </a:fld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9124E-FF2D-4BD8-B09F-08D397AB3EA0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  <p:transition advClick="0" advTm="6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57200" y="254000"/>
            <a:ext cx="82296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457200" y="1646238"/>
            <a:ext cx="8229600" cy="452596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>
          <a:xfrm>
            <a:off x="1295400" y="6400800"/>
            <a:ext cx="4211638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1"/>
          </p:nvPr>
        </p:nvSpPr>
        <p:spPr>
          <a:xfrm>
            <a:off x="5562600" y="6400800"/>
            <a:ext cx="3001963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D378A-7059-44F6-974D-D2A63343B572}" type="datetimeFigureOut">
              <a:rPr lang="pl-PL"/>
              <a:t>04.09.2024</a:t>
            </a:fld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39175" y="6515100"/>
            <a:ext cx="463550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A2145-C766-47DE-B6D3-EF319D9C4AAD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  <p:transition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6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E2FA5-90A6-4E27-8F40-EC69BFA8FC2A}" type="datetimeFigureOut">
              <a:rPr lang="pl-PL"/>
              <a:t>04.09.2024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C0999-9E90-4823-98CC-FC1D88FC56FF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  <p:transition advClick="0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6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fld id="{2A1F04F6-632E-4F95-8CF0-D0E67F772566}" type="datetimeFigureOut">
              <a:rPr lang="pl-PL"/>
              <a:t>04.09.2024</a:t>
            </a:fld>
            <a:endParaRPr lang="pl-PL"/>
          </a:p>
        </p:txBody>
      </p:sp>
      <p:sp>
        <p:nvSpPr>
          <p:cNvPr id="6" name="Symbol zastępczy numeru slajdu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7C7CCEED-CEA0-4E71-A737-8B86AEF84D4D}" type="slidenum">
              <a:rPr lang="pl-PL"/>
              <a:t>‹#›</a:t>
            </a:fld>
            <a:endParaRPr lang="pl-PL"/>
          </a:p>
        </p:txBody>
      </p:sp>
      <p:sp>
        <p:nvSpPr>
          <p:cNvPr id="7" name="Symbol zastępczy stopki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9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 hasCustomPrompt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 hasCustomPrompt="1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5652B-A40A-4D95-A3B0-CBF29B7D008D}" type="datetimeFigureOut">
              <a:rPr lang="pl-PL"/>
              <a:t>04.09.2024</a:t>
            </a:fld>
            <a:endParaRPr lang="pl-PL"/>
          </a:p>
        </p:txBody>
      </p:sp>
      <p:sp>
        <p:nvSpPr>
          <p:cNvPr id="7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46E24-3E68-46FA-9276-C1D5BE03F4D3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  <p:transition advClick="0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9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rostokąt 10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 hasCustomPrompt="1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 hasCustomPrompt="1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9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A5C47-9C5A-472B-A2F3-6AA5695B0A14}" type="datetimeFigureOut">
              <a:rPr lang="pl-PL"/>
              <a:t>04.09.2024</a:t>
            </a:fld>
            <a:endParaRPr lang="pl-PL"/>
          </a:p>
        </p:txBody>
      </p:sp>
      <p:sp>
        <p:nvSpPr>
          <p:cNvPr id="10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8EEA3-0C60-421F-A711-5289EEC2C9CA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  <p:transition advClick="0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6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4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B1A4D-8D14-4984-BC14-7E85F6F8F527}" type="datetimeFigureOut">
              <a:rPr lang="pl-PL"/>
              <a:t>04.09.2024</a:t>
            </a:fld>
            <a:endParaRPr lang="pl-PL"/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4E8A9-1B7E-49B2-A7BC-EF251464E27E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  <p:transition advClick="0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427DB-5442-4711-9FA8-E3BAE6538750}" type="datetimeFigureOut">
              <a:rPr lang="pl-PL"/>
              <a:t>04.09.2024</a:t>
            </a:fld>
            <a:endParaRPr lang="pl-PL"/>
          </a:p>
        </p:txBody>
      </p:sp>
      <p:sp>
        <p:nvSpPr>
          <p:cNvPr id="4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D1E63-519E-4D42-B78B-FF69E84FCF3D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  <p:transition advClick="0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7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 hasCustomPrompt="1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 hasCustomPrompt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735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745">
              <a:defRPr sz="20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daty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fld id="{29CB58A0-4737-45F3-81EE-3CAD19E19043}" type="datetimeFigureOut">
              <a:rPr lang="pl-PL"/>
              <a:t>04.09.2024</a:t>
            </a:fld>
            <a:endParaRPr lang="pl-PL"/>
          </a:p>
        </p:txBody>
      </p:sp>
      <p:sp>
        <p:nvSpPr>
          <p:cNvPr id="7" name="Symbol zastępczy numeru slajdu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D0183C93-4182-4665-9C18-674BE42B3408}" type="slidenum">
              <a:rPr lang="pl-PL"/>
              <a:t>‹#›</a:t>
            </a:fld>
            <a:endParaRPr lang="pl-PL"/>
          </a:p>
        </p:txBody>
      </p:sp>
      <p:sp>
        <p:nvSpPr>
          <p:cNvPr id="8" name="Symbol zastępczy stopki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obrazu 12"/>
          <p:cNvSpPr>
            <a:spLocks noGrp="1"/>
          </p:cNvSpPr>
          <p:nvPr>
            <p:ph type="pic" idx="1" hasCustomPrompt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5" name="Symbol zastępczy daty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fld id="{D33C9B31-FA2D-4603-BC25-5398BD6BB76A}" type="datetimeFigureOut">
              <a:rPr lang="pl-PL"/>
              <a:t>04.09.2024</a:t>
            </a:fld>
            <a:endParaRPr lang="pl-PL"/>
          </a:p>
        </p:txBody>
      </p:sp>
      <p:sp>
        <p:nvSpPr>
          <p:cNvPr id="6" name="Symbol zastępczy numeru slajdu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9C3E1C7-CFEC-498F-9B4E-019DB58591F3}" type="slidenum">
              <a:rPr lang="pl-PL"/>
              <a:t>‹#›</a:t>
            </a:fld>
            <a:endParaRPr lang="pl-PL"/>
          </a:p>
        </p:txBody>
      </p:sp>
      <p:sp>
        <p:nvSpPr>
          <p:cNvPr id="7" name="Symbol zastępczy stopki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  <p:transition advClick="0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 rogami zaokrąglonymi po przekątnej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 smtClean="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90F2E0-6273-4BA1-B306-9D1CE6152BAB}" type="datetimeFigureOut">
              <a:rPr lang="pl-PL"/>
              <a:t>04.09.2024</a:t>
            </a:fld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smtClean="0">
                <a:solidFill>
                  <a:schemeClr val="tx2">
                    <a:shade val="9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F1FA5E38-7A1E-4AD6-8FA5-949F43A2432A}" type="slidenum">
              <a:rPr lang="pl-PL"/>
              <a:t>‹#›</a:t>
            </a:fld>
            <a:endParaRPr lang="pl-PL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033" name="Symbol zastępczy tekstu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6000"/>
  <p:txStyles>
    <p:titleStyle>
      <a:lvl1pPr marL="53975" algn="r" rtl="0" fontAlgn="base">
        <a:spcBef>
          <a:spcPct val="0"/>
        </a:spcBef>
        <a:spcAft>
          <a:spcPct val="0"/>
        </a:spcAft>
        <a:defRPr sz="4600" kern="1200">
          <a:solidFill>
            <a:srgbClr val="FDDC9D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algn="r" rtl="0" fontAlgn="base">
        <a:spcBef>
          <a:spcPct val="0"/>
        </a:spcBef>
        <a:spcAft>
          <a:spcPct val="0"/>
        </a:spcAft>
        <a:defRPr sz="4600">
          <a:solidFill>
            <a:srgbClr val="FDDC9D"/>
          </a:solidFill>
          <a:latin typeface="Rockwell" panose="02060603020205020403" pitchFamily="18" charset="0"/>
        </a:defRPr>
      </a:lvl2pPr>
      <a:lvl3pPr marL="53975" algn="r" rtl="0" fontAlgn="base">
        <a:spcBef>
          <a:spcPct val="0"/>
        </a:spcBef>
        <a:spcAft>
          <a:spcPct val="0"/>
        </a:spcAft>
        <a:defRPr sz="4600">
          <a:solidFill>
            <a:srgbClr val="FDDC9D"/>
          </a:solidFill>
          <a:latin typeface="Rockwell" panose="02060603020205020403" pitchFamily="18" charset="0"/>
        </a:defRPr>
      </a:lvl3pPr>
      <a:lvl4pPr marL="53975" algn="r" rtl="0" fontAlgn="base">
        <a:spcBef>
          <a:spcPct val="0"/>
        </a:spcBef>
        <a:spcAft>
          <a:spcPct val="0"/>
        </a:spcAft>
        <a:defRPr sz="4600">
          <a:solidFill>
            <a:srgbClr val="FDDC9D"/>
          </a:solidFill>
          <a:latin typeface="Rockwell" panose="02060603020205020403" pitchFamily="18" charset="0"/>
        </a:defRPr>
      </a:lvl4pPr>
      <a:lvl5pPr marL="53975" algn="r" rtl="0" fontAlgn="base">
        <a:spcBef>
          <a:spcPct val="0"/>
        </a:spcBef>
        <a:spcAft>
          <a:spcPct val="0"/>
        </a:spcAft>
        <a:defRPr sz="4600">
          <a:solidFill>
            <a:srgbClr val="FDDC9D"/>
          </a:solidFill>
          <a:latin typeface="Rockwell" panose="02060603020205020403" pitchFamily="18" charset="0"/>
        </a:defRPr>
      </a:lvl5pPr>
      <a:lvl6pPr marL="511175" algn="r" rtl="0" fontAlgn="base">
        <a:spcBef>
          <a:spcPct val="0"/>
        </a:spcBef>
        <a:spcAft>
          <a:spcPct val="0"/>
        </a:spcAft>
        <a:defRPr sz="4600">
          <a:solidFill>
            <a:srgbClr val="FDDC9D"/>
          </a:solidFill>
          <a:latin typeface="Rockwell" panose="02060603020205020403" pitchFamily="18" charset="0"/>
        </a:defRPr>
      </a:lvl6pPr>
      <a:lvl7pPr marL="968375" algn="r" rtl="0" fontAlgn="base">
        <a:spcBef>
          <a:spcPct val="0"/>
        </a:spcBef>
        <a:spcAft>
          <a:spcPct val="0"/>
        </a:spcAft>
        <a:defRPr sz="4600">
          <a:solidFill>
            <a:srgbClr val="FDDC9D"/>
          </a:solidFill>
          <a:latin typeface="Rockwell" panose="02060603020205020403" pitchFamily="18" charset="0"/>
        </a:defRPr>
      </a:lvl7pPr>
      <a:lvl8pPr marL="1425575" algn="r" rtl="0" fontAlgn="base">
        <a:spcBef>
          <a:spcPct val="0"/>
        </a:spcBef>
        <a:spcAft>
          <a:spcPct val="0"/>
        </a:spcAft>
        <a:defRPr sz="4600">
          <a:solidFill>
            <a:srgbClr val="FDDC9D"/>
          </a:solidFill>
          <a:latin typeface="Rockwell" panose="02060603020205020403" pitchFamily="18" charset="0"/>
        </a:defRPr>
      </a:lvl8pPr>
      <a:lvl9pPr marL="1882775" algn="r" rtl="0" fontAlgn="base">
        <a:spcBef>
          <a:spcPct val="0"/>
        </a:spcBef>
        <a:spcAft>
          <a:spcPct val="0"/>
        </a:spcAft>
        <a:defRPr sz="4600">
          <a:solidFill>
            <a:srgbClr val="FDDC9D"/>
          </a:solidFill>
          <a:latin typeface="Rockwell" panose="02060603020205020403" pitchFamily="18" charset="0"/>
        </a:defRPr>
      </a:lvl9pPr>
    </p:titleStyle>
    <p:bodyStyle>
      <a:lvl1pPr marL="292100" indent="-292100" algn="l" rtl="0" fontAlgn="base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fontAlgn="base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fontAlgn="base">
        <a:spcBef>
          <a:spcPts val="400"/>
        </a:spcBef>
        <a:spcAft>
          <a:spcPct val="0"/>
        </a:spcAft>
        <a:buClr>
          <a:srgbClr val="A5AB81"/>
        </a:buClr>
        <a:buSzPct val="100000"/>
        <a:buFont typeface="Wingdings 2" panose="05020102010507070707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205" indent="-182880" algn="l" rtl="0" fontAlgn="base">
        <a:spcBef>
          <a:spcPts val="400"/>
        </a:spcBef>
        <a:spcAft>
          <a:spcPct val="0"/>
        </a:spcAft>
        <a:buClr>
          <a:srgbClr val="A5AB81"/>
        </a:buClr>
        <a:buSzPct val="100000"/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880" algn="l" rtl="0" fontAlgn="base">
        <a:spcBef>
          <a:spcPts val="400"/>
        </a:spcBef>
        <a:spcAft>
          <a:spcPct val="0"/>
        </a:spcAft>
        <a:buClr>
          <a:srgbClr val="A5AB81"/>
        </a:buClr>
        <a:buSzPct val="100000"/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990" algn="l" rtl="0" eaLnBrk="1" latinLnBrk="0" hangingPunct="1">
        <a:spcBef>
          <a:spcPts val="400"/>
        </a:spcBef>
        <a:buClr>
          <a:schemeClr val="accent4"/>
        </a:buClr>
        <a:buFont typeface="Wingdings 2" panose="05020102010507070707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990" algn="l" rtl="0" eaLnBrk="1" latinLnBrk="0" hangingPunct="1">
        <a:spcBef>
          <a:spcPts val="400"/>
        </a:spcBef>
        <a:buClr>
          <a:schemeClr val="accent4"/>
        </a:buClr>
        <a:buFont typeface="Wingdings 2" panose="05020102010507070707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990" algn="l" rtl="0" eaLnBrk="1" latinLnBrk="0" hangingPunct="1">
        <a:spcBef>
          <a:spcPts val="400"/>
        </a:spcBef>
        <a:buClr>
          <a:schemeClr val="accent4"/>
        </a:buClr>
        <a:buFont typeface="Wingdings 2" panose="05020102010507070707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990" algn="l" rtl="0" eaLnBrk="1" latinLnBrk="0" hangingPunct="1">
        <a:spcBef>
          <a:spcPts val="400"/>
        </a:spcBef>
        <a:buClr>
          <a:schemeClr val="accent4"/>
        </a:buClr>
        <a:buFont typeface="Wingdings 2" panose="05020102010507070707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7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051720" y="1052736"/>
            <a:ext cx="504056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+mn-cs"/>
              </a:rPr>
              <a:t>Teatr Ludowy Tradycja</a:t>
            </a:r>
            <a:br>
              <a:rPr lang="pl-P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+mn-cs"/>
              </a:rPr>
            </a:b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+mn-cs"/>
              </a:rPr>
              <a:t>w Okleśnej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+mn-cs"/>
              </a:rPr>
              <a:t>1994 - 2024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„Z Herodem”</a:t>
            </a:r>
          </a:p>
        </p:txBody>
      </p:sp>
      <p:pic>
        <p:nvPicPr>
          <p:cNvPr id="135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16125" y="1646238"/>
            <a:ext cx="5111750" cy="452596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„Podzielmy się kolędą”</a:t>
            </a:r>
          </a:p>
        </p:txBody>
      </p:sp>
      <p:pic>
        <p:nvPicPr>
          <p:cNvPr id="136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1916113"/>
            <a:ext cx="6816725" cy="406876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Autofit/>
          </a:bodyPr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sz="3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„Zimowy wieczór w wiejskiej chacie”  </a:t>
            </a:r>
          </a:p>
        </p:txBody>
      </p:sp>
      <p:pic>
        <p:nvPicPr>
          <p:cNvPr id="137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1700213"/>
            <a:ext cx="7197725" cy="440055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„ Z folklorem, z humorem”</a:t>
            </a:r>
          </a:p>
        </p:txBody>
      </p:sp>
      <p:pic>
        <p:nvPicPr>
          <p:cNvPr id="138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39975" y="2133600"/>
            <a:ext cx="4978400" cy="31924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„Kręć się kręć wrzeciono, </a:t>
            </a:r>
            <a:b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prządź wyborczą nić”</a:t>
            </a:r>
          </a:p>
        </p:txBody>
      </p:sp>
      <p:pic>
        <p:nvPicPr>
          <p:cNvPr id="139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28938" y="2357438"/>
            <a:ext cx="2928937" cy="292893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„Moje rzeźby ożyły”</a:t>
            </a:r>
          </a:p>
        </p:txBody>
      </p:sp>
      <p:pic>
        <p:nvPicPr>
          <p:cNvPr id="140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43213" y="1989138"/>
            <a:ext cx="3600450" cy="390366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„Ballada o Alwerni”</a:t>
            </a:r>
          </a:p>
        </p:txBody>
      </p:sp>
      <p:pic>
        <p:nvPicPr>
          <p:cNvPr id="141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48038" y="1947863"/>
            <a:ext cx="2879725" cy="403066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„Obudzeni w Europie”</a:t>
            </a:r>
          </a:p>
        </p:txBody>
      </p:sp>
      <p:pic>
        <p:nvPicPr>
          <p:cNvPr id="142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84438" y="2060575"/>
            <a:ext cx="4464050" cy="28749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„Zemsta”</a:t>
            </a:r>
          </a:p>
        </p:txBody>
      </p:sp>
      <p:pic>
        <p:nvPicPr>
          <p:cNvPr id="143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39975" y="2133600"/>
            <a:ext cx="4594225" cy="29972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„T.K.M.”</a:t>
            </a:r>
          </a:p>
        </p:txBody>
      </p:sp>
      <p:pic>
        <p:nvPicPr>
          <p:cNvPr id="144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55875" y="2060575"/>
            <a:ext cx="4319588" cy="314642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610" fontAlgn="auto">
              <a:spcAft>
                <a:spcPts val="0"/>
              </a:spcAft>
              <a:defRPr/>
            </a:pPr>
            <a:endParaRPr lang="pl-PL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16386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5267325" cy="4975225"/>
          </a:xfrm>
        </p:spPr>
        <p:txBody>
          <a:bodyPr/>
          <a:lstStyle/>
          <a:p>
            <a:pPr algn="ctr"/>
            <a:endParaRPr lang="pl-PL" dirty="0"/>
          </a:p>
          <a:p>
            <a:pPr algn="ctr">
              <a:buFont typeface="Wingdings 2" panose="05020102010507070707" pitchFamily="18" charset="2"/>
              <a:buNone/>
            </a:pPr>
            <a:r>
              <a:rPr lang="pl-PL" dirty="0"/>
              <a:t>    W 1994 roku Danuta </a:t>
            </a:r>
            <a:r>
              <a:rPr lang="pl-PL" dirty="0" err="1"/>
              <a:t>Rzeszótko</a:t>
            </a:r>
            <a:r>
              <a:rPr lang="pl-PL" dirty="0"/>
              <a:t> zainicjowała utworzenie stowarzyszenia pod nazwą Teatr Ludowy Tradycja – Stowarzyszenie Krzewienia Kultury Ludowej Gminy Alwernia. Została jego pierwszą przewodniczącą.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pl-PL" dirty="0"/>
              <a:t>Nazwę Tradycja zaproponował Zbigniew Klatka</a:t>
            </a: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940425" y="1773238"/>
            <a:ext cx="2457450" cy="367188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„Uchwalić uchwałę”</a:t>
            </a:r>
          </a:p>
        </p:txBody>
      </p:sp>
      <p:pic>
        <p:nvPicPr>
          <p:cNvPr id="145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8175" y="2060575"/>
            <a:ext cx="5400675" cy="33782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„Chłopcy”</a:t>
            </a:r>
          </a:p>
        </p:txBody>
      </p:sp>
      <p:pic>
        <p:nvPicPr>
          <p:cNvPr id="146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35150" y="1844675"/>
            <a:ext cx="5473700" cy="35226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„Kręć się kręć wrzeciono”  (wersja druga)</a:t>
            </a:r>
          </a:p>
        </p:txBody>
      </p:sp>
      <p:pic>
        <p:nvPicPr>
          <p:cNvPr id="147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35150" y="1916113"/>
            <a:ext cx="5541963" cy="327501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„Ożenek”</a:t>
            </a:r>
          </a:p>
        </p:txBody>
      </p:sp>
      <p:pic>
        <p:nvPicPr>
          <p:cNvPr id="148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1844675"/>
            <a:ext cx="5918200" cy="343693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„Spowiedź w drewnie”</a:t>
            </a:r>
          </a:p>
        </p:txBody>
      </p:sp>
      <p:pic>
        <p:nvPicPr>
          <p:cNvPr id="149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63713" y="1989138"/>
            <a:ext cx="5789612" cy="37973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„Oświadczyny”</a:t>
            </a:r>
          </a:p>
        </p:txBody>
      </p:sp>
      <p:pic>
        <p:nvPicPr>
          <p:cNvPr id="150530" name="Obraz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916113"/>
            <a:ext cx="6013450" cy="400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„Tato, tato sprawa się </a:t>
            </a:r>
            <a:r>
              <a:rPr lang="pl-PL" dirty="0" err="1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rypła</a:t>
            </a: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”</a:t>
            </a:r>
          </a:p>
        </p:txBody>
      </p:sp>
      <p:pic>
        <p:nvPicPr>
          <p:cNvPr id="151554" name="Obraz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700213"/>
            <a:ext cx="76200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„Moje rzeźby ożyły”</a:t>
            </a:r>
          </a:p>
        </p:txBody>
      </p:sp>
      <p:pic>
        <p:nvPicPr>
          <p:cNvPr id="152578" name="Obraz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781300"/>
            <a:ext cx="424815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79" name="Obraz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557338"/>
            <a:ext cx="307657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750888"/>
            <a:ext cx="3240088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2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1560513"/>
            <a:ext cx="4852988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„Folwark Zwierzęcy”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700808"/>
            <a:ext cx="7789063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2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 2" panose="05020102010507070707" pitchFamily="18" charset="2"/>
              <a:buNone/>
            </a:pPr>
            <a:r>
              <a:rPr lang="pl-PL" sz="4000" dirty="0"/>
              <a:t>6 grudnia 1994 roku Sąd Wojewódzki w Krakowie </a:t>
            </a:r>
            <a:br>
              <a:rPr lang="pl-PL" sz="4000" dirty="0"/>
            </a:br>
            <a:r>
              <a:rPr lang="pl-PL" sz="4000" dirty="0"/>
              <a:t>wpisał Stowarzyszenie </a:t>
            </a:r>
            <a:br>
              <a:rPr lang="pl-PL" sz="4000" dirty="0"/>
            </a:br>
            <a:r>
              <a:rPr lang="pl-PL" sz="4000" dirty="0"/>
              <a:t>Teatr Ludowy „Tradycja” </a:t>
            </a:r>
            <a:br>
              <a:rPr lang="pl-PL" sz="4000" dirty="0"/>
            </a:br>
            <a:r>
              <a:rPr lang="pl-PL" sz="4000" dirty="0"/>
              <a:t>do rejestru. </a:t>
            </a:r>
          </a:p>
          <a:p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6672"/>
            <a:ext cx="4680012" cy="312000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96" y="3284984"/>
            <a:ext cx="4678604" cy="312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2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„Historia żółtej ciżemki”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00" y="1556792"/>
            <a:ext cx="7343800" cy="489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4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6672"/>
            <a:ext cx="4680012" cy="312000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04" y="3212976"/>
            <a:ext cx="4680012" cy="312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0C42AC-2692-3C16-8896-6F112B3A3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480" y="260648"/>
            <a:ext cx="6275040" cy="1143000"/>
          </a:xfrm>
        </p:spPr>
        <p:txBody>
          <a:bodyPr/>
          <a:lstStyle/>
          <a:p>
            <a:r>
              <a:rPr kumimoji="0" lang="pl-PL" sz="4600" b="0" i="0" u="none" strike="noStrike" kern="1200" cap="none" spc="0" normalizeH="0" baseline="0" noProof="0" dirty="0">
                <a:ln>
                  <a:noFill/>
                </a:ln>
                <a:solidFill>
                  <a:srgbClr val="EBDDC3">
                    <a:tint val="100000"/>
                    <a:shade val="90000"/>
                    <a:satMod val="250000"/>
                    <a:alpha val="100000"/>
                  </a:srgb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Rockwell"/>
                <a:ea typeface="+mj-ea"/>
                <a:cs typeface="+mj-cs"/>
              </a:rPr>
              <a:t>„Igraszki z diabłem”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8687EF4-3C90-3FFD-3EF8-0A9FF8820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7406828" cy="493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8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0DB91B-4762-ACD2-4EA8-988C0376E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524" y="188640"/>
            <a:ext cx="5482952" cy="1143000"/>
          </a:xfrm>
        </p:spPr>
        <p:txBody>
          <a:bodyPr/>
          <a:lstStyle/>
          <a:p>
            <a:r>
              <a:rPr kumimoji="0" lang="pl-PL" sz="4600" b="0" i="0" u="none" strike="noStrike" kern="1200" cap="none" spc="0" normalizeH="0" baseline="0" noProof="0" dirty="0">
                <a:ln>
                  <a:noFill/>
                </a:ln>
                <a:solidFill>
                  <a:srgbClr val="EBDDC3">
                    <a:tint val="100000"/>
                    <a:shade val="90000"/>
                    <a:satMod val="250000"/>
                    <a:alpha val="100000"/>
                  </a:srgb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Rockwell"/>
                <a:ea typeface="+mj-ea"/>
                <a:cs typeface="+mj-cs"/>
              </a:rPr>
              <a:t>„Szablą i sercem”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ECF72DD-23A0-C826-FB32-186C21E94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56792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7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F64CFA-DBFA-B700-8265-483AEED5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260648"/>
            <a:ext cx="6635080" cy="1143000"/>
          </a:xfrm>
        </p:spPr>
        <p:txBody>
          <a:bodyPr/>
          <a:lstStyle/>
          <a:p>
            <a:r>
              <a:rPr kumimoji="0" lang="pl-PL" sz="4600" b="0" i="0" u="none" strike="noStrike" kern="1200" cap="none" spc="0" normalizeH="0" baseline="0" noProof="0" dirty="0">
                <a:ln>
                  <a:noFill/>
                </a:ln>
                <a:solidFill>
                  <a:srgbClr val="EBDDC3">
                    <a:tint val="100000"/>
                    <a:shade val="90000"/>
                    <a:satMod val="250000"/>
                    <a:alpha val="100000"/>
                  </a:srgb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Rockwell"/>
                <a:ea typeface="+mj-ea"/>
                <a:cs typeface="+mj-cs"/>
              </a:rPr>
              <a:t>„Gwałtu, co się dzieje”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BC97447-6788-D645-8AC8-EF6305F95C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7236296" cy="482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8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F78C7C-DE1B-D9A1-DA92-C568813B7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488" y="261106"/>
            <a:ext cx="6131024" cy="1143000"/>
          </a:xfrm>
        </p:spPr>
        <p:txBody>
          <a:bodyPr/>
          <a:lstStyle/>
          <a:p>
            <a:r>
              <a:rPr lang="pl-PL" dirty="0"/>
              <a:t>„Lekarz mimo woli”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1C8274D-8B09-1E5C-F75C-05A4F8732F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81604"/>
            <a:ext cx="7524328" cy="501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1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5C70E9CF-8DB0-891C-EBA1-C55A4910F965}"/>
              </a:ext>
            </a:extLst>
          </p:cNvPr>
          <p:cNvSpPr txBox="1"/>
          <p:nvPr/>
        </p:nvSpPr>
        <p:spPr>
          <a:xfrm>
            <a:off x="611560" y="2420888"/>
            <a:ext cx="792088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2100" marR="0" lvl="0" indent="-2921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4B6D2"/>
              </a:buClr>
              <a:buSzPct val="70000"/>
              <a:buFont typeface="Wingdings 2" panose="05020102010507070707" pitchFamily="18" charset="2"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 </a:t>
            </a:r>
            <a:r>
              <a:rPr kumimoji="0" lang="pl-PL" sz="5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„Nasz </a:t>
            </a:r>
            <a:r>
              <a:rPr lang="pl-PL" sz="5000" dirty="0">
                <a:solidFill>
                  <a:schemeClr val="accent2"/>
                </a:solidFill>
                <a:latin typeface="Rockwell"/>
                <a:cs typeface="+mn-cs"/>
              </a:rPr>
              <a:t>e</a:t>
            </a:r>
            <a:r>
              <a:rPr kumimoji="0" lang="pl-PL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urodeputowany</a:t>
            </a:r>
            <a:r>
              <a:rPr kumimoji="0" lang="pl-PL" sz="5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”</a:t>
            </a:r>
          </a:p>
          <a:p>
            <a:pPr marL="292100" marR="0" lvl="0" indent="-2921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4B6D2"/>
              </a:buClr>
              <a:buSzPct val="70000"/>
              <a:buFont typeface="Wingdings 2" panose="05020102010507070707" pitchFamily="18" charset="2"/>
              <a:buNone/>
              <a:tabLst/>
              <a:defRPr/>
            </a:pPr>
            <a:r>
              <a:rPr lang="pl-PL" sz="5400" dirty="0">
                <a:solidFill>
                  <a:prstClr val="white"/>
                </a:solidFill>
                <a:latin typeface="Rockwell"/>
                <a:cs typeface="+mn-cs"/>
              </a:rPr>
              <a:t>PREMIERA</a:t>
            </a:r>
          </a:p>
          <a:p>
            <a:pPr marL="292100" marR="0" lvl="0" indent="-2921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4B6D2"/>
              </a:buClr>
              <a:buSzPct val="70000"/>
              <a:buFont typeface="Wingdings 2" panose="05020102010507070707" pitchFamily="18" charset="2"/>
              <a:buNone/>
              <a:tabLst/>
              <a:defRPr/>
            </a:pPr>
            <a:r>
              <a:rPr kumimoji="0" lang="pl-PL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8 września 2024 </a:t>
            </a:r>
          </a:p>
        </p:txBody>
      </p:sp>
    </p:spTree>
    <p:extLst>
      <p:ext uri="{BB962C8B-B14F-4D97-AF65-F5344CB8AC3E}">
        <p14:creationId xmlns:p14="http://schemas.microsoft.com/office/powerpoint/2010/main" val="240801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Twarze Teatru</a:t>
            </a:r>
          </a:p>
        </p:txBody>
      </p:sp>
      <p:graphicFrame>
        <p:nvGraphicFramePr>
          <p:cNvPr id="3" name="Obi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2696343"/>
              </p:ext>
            </p:extLst>
          </p:nvPr>
        </p:nvGraphicFramePr>
        <p:xfrm>
          <a:off x="2881312" y="2276872"/>
          <a:ext cx="3381375" cy="296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HOTO-PAINT" r:id="rId3" imgW="3381120" imgH="2962080" progId="CorelPHOTOPAINT.Image.20">
                  <p:embed/>
                </p:oleObj>
              </mc:Choice>
              <mc:Fallback>
                <p:oleObj name="PHOTO-PAINT" r:id="rId3" imgW="3381120" imgH="2962080" progId="CorelPHOTOPAINT.Image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81312" y="2276872"/>
                        <a:ext cx="3381375" cy="296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018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764704"/>
            <a:ext cx="3600400" cy="540059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562477" y="5733256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Kazia Sadowska</a:t>
            </a:r>
          </a:p>
        </p:txBody>
      </p:sp>
    </p:spTree>
    <p:extLst>
      <p:ext uri="{BB962C8B-B14F-4D97-AF65-F5344CB8AC3E}">
        <p14:creationId xmlns:p14="http://schemas.microsoft.com/office/powerpoint/2010/main" val="121125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Kierowali „Tradycją”:</a:t>
            </a:r>
          </a:p>
        </p:txBody>
      </p:sp>
      <p:sp>
        <p:nvSpPr>
          <p:cNvPr id="19458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 2" panose="05020102010507070707" pitchFamily="18" charset="2"/>
              <a:buNone/>
            </a:pPr>
            <a:r>
              <a:rPr lang="pl-PL" b="1"/>
              <a:t>DANUTA RZESZÓTKO </a:t>
            </a:r>
            <a:endParaRPr lang="pl-PL"/>
          </a:p>
          <a:p>
            <a:pPr algn="ctr">
              <a:buFont typeface="Wingdings 2" panose="05020102010507070707" pitchFamily="18" charset="2"/>
              <a:buNone/>
            </a:pPr>
            <a:r>
              <a:rPr lang="pl-PL" b="1"/>
              <a:t>( 1994 - 1996)</a:t>
            </a:r>
            <a:endParaRPr lang="pl-PL"/>
          </a:p>
          <a:p>
            <a:pPr>
              <a:buFont typeface="Wingdings 2" panose="05020102010507070707" pitchFamily="18" charset="2"/>
              <a:buNone/>
            </a:pPr>
            <a:endParaRPr lang="pl-PL"/>
          </a:p>
          <a:p>
            <a:pPr algn="ctr">
              <a:buFont typeface="Wingdings 2" panose="05020102010507070707" pitchFamily="18" charset="2"/>
              <a:buNone/>
            </a:pPr>
            <a:r>
              <a:rPr lang="pl-PL" b="1"/>
              <a:t>ZOFIA KIĘDRACHA</a:t>
            </a:r>
            <a:endParaRPr lang="pl-PL"/>
          </a:p>
          <a:p>
            <a:pPr algn="ctr">
              <a:buFont typeface="Wingdings 2" panose="05020102010507070707" pitchFamily="18" charset="2"/>
              <a:buNone/>
            </a:pPr>
            <a:r>
              <a:rPr lang="pl-PL" b="1"/>
              <a:t>(1996 - 2007)</a:t>
            </a:r>
            <a:endParaRPr lang="pl-PL"/>
          </a:p>
          <a:p>
            <a:endParaRPr lang="pl-PL"/>
          </a:p>
          <a:p>
            <a:pPr algn="ctr">
              <a:buFont typeface="Wingdings 2" panose="05020102010507070707" pitchFamily="18" charset="2"/>
              <a:buNone/>
            </a:pPr>
            <a:r>
              <a:rPr lang="pl-PL" b="1"/>
              <a:t>ZBIGNIEW KLATKA</a:t>
            </a:r>
            <a:endParaRPr lang="pl-PL"/>
          </a:p>
          <a:p>
            <a:pPr algn="ctr">
              <a:buFont typeface="Wingdings 2" panose="05020102010507070707" pitchFamily="18" charset="2"/>
              <a:buNone/>
            </a:pPr>
            <a:r>
              <a:rPr lang="pl-PL" b="1"/>
              <a:t>OD 2007 ROKU</a:t>
            </a:r>
            <a:endParaRPr lang="pl-PL"/>
          </a:p>
          <a:p>
            <a:pPr>
              <a:buFont typeface="Wingdings 2" panose="05020102010507070707" pitchFamily="18" charset="2"/>
              <a:buNone/>
            </a:pPr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08" y="926592"/>
            <a:ext cx="5815584" cy="50048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08720"/>
            <a:ext cx="4641142" cy="4923198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059832" y="547297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Edward Górecki</a:t>
            </a:r>
          </a:p>
        </p:txBody>
      </p:sp>
    </p:spTree>
    <p:extLst>
      <p:ext uri="{BB962C8B-B14F-4D97-AF65-F5344CB8AC3E}">
        <p14:creationId xmlns:p14="http://schemas.microsoft.com/office/powerpoint/2010/main" val="70254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96752"/>
            <a:ext cx="4458598" cy="4644372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411760" y="5373216"/>
            <a:ext cx="1753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Wacław Płonka</a:t>
            </a:r>
          </a:p>
        </p:txBody>
      </p:sp>
    </p:spTree>
    <p:extLst>
      <p:ext uri="{BB962C8B-B14F-4D97-AF65-F5344CB8AC3E}">
        <p14:creationId xmlns:p14="http://schemas.microsoft.com/office/powerpoint/2010/main" val="19181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19" y="836712"/>
            <a:ext cx="4650860" cy="532859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411760" y="98072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Zbigniew Klatka</a:t>
            </a:r>
          </a:p>
        </p:txBody>
      </p:sp>
    </p:spTree>
    <p:extLst>
      <p:ext uri="{BB962C8B-B14F-4D97-AF65-F5344CB8AC3E}">
        <p14:creationId xmlns:p14="http://schemas.microsoft.com/office/powerpoint/2010/main" val="30076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20688"/>
            <a:ext cx="6307595" cy="5604284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5940152" y="5733256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Zosia Sądecka</a:t>
            </a:r>
          </a:p>
        </p:txBody>
      </p:sp>
    </p:spTree>
    <p:extLst>
      <p:ext uri="{BB962C8B-B14F-4D97-AF65-F5344CB8AC3E}">
        <p14:creationId xmlns:p14="http://schemas.microsoft.com/office/powerpoint/2010/main" val="331740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836712"/>
            <a:ext cx="5528250" cy="5287892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907704" y="5661248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Andrzej Romański</a:t>
            </a:r>
          </a:p>
        </p:txBody>
      </p:sp>
    </p:spTree>
    <p:extLst>
      <p:ext uri="{BB962C8B-B14F-4D97-AF65-F5344CB8AC3E}">
        <p14:creationId xmlns:p14="http://schemas.microsoft.com/office/powerpoint/2010/main" val="61984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764704"/>
            <a:ext cx="5433312" cy="53397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5271161" y="836712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Joasia Kędzierska</a:t>
            </a:r>
          </a:p>
        </p:txBody>
      </p:sp>
    </p:spTree>
    <p:extLst>
      <p:ext uri="{BB962C8B-B14F-4D97-AF65-F5344CB8AC3E}">
        <p14:creationId xmlns:p14="http://schemas.microsoft.com/office/powerpoint/2010/main" val="386062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764704"/>
            <a:ext cx="4849325" cy="532766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5508104" y="836712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Ryszard Baka</a:t>
            </a:r>
          </a:p>
        </p:txBody>
      </p:sp>
    </p:spTree>
    <p:extLst>
      <p:ext uri="{BB962C8B-B14F-4D97-AF65-F5344CB8AC3E}">
        <p14:creationId xmlns:p14="http://schemas.microsoft.com/office/powerpoint/2010/main" val="33769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836712"/>
            <a:ext cx="4608512" cy="5476272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221705" y="587727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Kacper </a:t>
            </a:r>
            <a:r>
              <a:rPr lang="pl-PL" dirty="0" err="1"/>
              <a:t>Macuda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32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692696"/>
            <a:ext cx="5582006" cy="5367882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5065776" y="5589240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Adaś </a:t>
            </a:r>
            <a:r>
              <a:rPr lang="pl-PL" dirty="0" err="1"/>
              <a:t>Ciembronowicz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9905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Najważniejsze spektakle</a:t>
            </a:r>
          </a:p>
        </p:txBody>
      </p:sp>
      <p:pic>
        <p:nvPicPr>
          <p:cNvPr id="130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00125" y="1785938"/>
            <a:ext cx="1428750" cy="1428750"/>
          </a:xfrm>
        </p:spPr>
      </p:pic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25" y="2928938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" y="4143375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1857375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8" y="4000500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5" name="Picture 8" descr="folkr_humor_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7750" y="3000375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6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15063" y="1714500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7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72188" y="4000500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143500"/>
            <a:ext cx="2051212" cy="1367475"/>
          </a:xfrm>
          <a:prstGeom prst="rect">
            <a:avLst/>
          </a:prstGeom>
        </p:spPr>
      </p:pic>
      <p:pic>
        <p:nvPicPr>
          <p:cNvPr id="12" name="Obraz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0" y="5143500"/>
            <a:ext cx="2035968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147" y="836712"/>
            <a:ext cx="5343706" cy="5184576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929212" y="558924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Krysia Mazgaj</a:t>
            </a:r>
          </a:p>
        </p:txBody>
      </p:sp>
    </p:spTree>
    <p:extLst>
      <p:ext uri="{BB962C8B-B14F-4D97-AF65-F5344CB8AC3E}">
        <p14:creationId xmlns:p14="http://schemas.microsoft.com/office/powerpoint/2010/main" val="392806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789040"/>
            <a:ext cx="2313379" cy="246968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64704"/>
            <a:ext cx="2630513" cy="27148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64704"/>
            <a:ext cx="2354682" cy="271488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789040"/>
            <a:ext cx="1245490" cy="246968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494505" y="3086643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Józef Szymocha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052644" y="588939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Krzysztof </a:t>
            </a:r>
            <a:r>
              <a:rPr lang="pl-PL" dirty="0" err="1"/>
              <a:t>Jochymek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6084168" y="3717032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Adam </a:t>
            </a:r>
          </a:p>
          <a:p>
            <a:r>
              <a:rPr lang="pl-PL" dirty="0"/>
              <a:t>Knapik</a:t>
            </a:r>
          </a:p>
        </p:txBody>
      </p:sp>
    </p:spTree>
    <p:extLst>
      <p:ext uri="{BB962C8B-B14F-4D97-AF65-F5344CB8AC3E}">
        <p14:creationId xmlns:p14="http://schemas.microsoft.com/office/powerpoint/2010/main" val="124041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42786"/>
            <a:ext cx="3059832" cy="263095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57065"/>
            <a:ext cx="2448272" cy="238997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645024"/>
            <a:ext cx="1584176" cy="243422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714774"/>
            <a:ext cx="2016224" cy="2432270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466163" y="738159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Zosia Węgrzyn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6393636" y="71477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Gienia Gał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1835696" y="5442055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dirty="0"/>
              <a:t>Irenka</a:t>
            </a:r>
            <a:br>
              <a:rPr lang="pl-PL" dirty="0"/>
            </a:br>
            <a:r>
              <a:rPr lang="pl-PL" dirty="0" err="1"/>
              <a:t>Przejczowska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4788024" y="3442786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Marta </a:t>
            </a:r>
            <a:r>
              <a:rPr lang="pl-PL" dirty="0" err="1"/>
              <a:t>Ciembronowicz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9698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98" y="3591875"/>
            <a:ext cx="2328677" cy="263347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789040"/>
            <a:ext cx="1569978" cy="223914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93999"/>
            <a:ext cx="2280042" cy="240755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20688"/>
            <a:ext cx="2540610" cy="2554178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248006" y="62068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Patryk Mazgaj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6123250" y="693999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Karol Buch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1360077" y="3604374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Krzysztof Brandys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5364088" y="3753298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Zbigniew</a:t>
            </a:r>
          </a:p>
          <a:p>
            <a:r>
              <a:rPr lang="pl-PL" dirty="0"/>
              <a:t>Burzyński</a:t>
            </a:r>
          </a:p>
        </p:txBody>
      </p:sp>
    </p:spTree>
    <p:extLst>
      <p:ext uri="{BB962C8B-B14F-4D97-AF65-F5344CB8AC3E}">
        <p14:creationId xmlns:p14="http://schemas.microsoft.com/office/powerpoint/2010/main" val="230899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7C1C8E5-C085-4F74-6C15-5FC0612E6B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3917044" cy="497666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296924C-C511-B8AE-95B9-7051AABA0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89394"/>
            <a:ext cx="3173968" cy="3679212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B6FAA6A-607D-2838-6CBF-323556D88119}"/>
              </a:ext>
            </a:extLst>
          </p:cNvPr>
          <p:cNvSpPr txBox="1"/>
          <p:nvPr/>
        </p:nvSpPr>
        <p:spPr>
          <a:xfrm>
            <a:off x="1043608" y="1103809"/>
            <a:ext cx="1872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prstClr val="white"/>
                </a:solidFill>
              </a:rPr>
              <a:t>Kuba Żurawek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B6B5CF2-BC2E-2CBF-75BA-3A3D43229425}"/>
              </a:ext>
            </a:extLst>
          </p:cNvPr>
          <p:cNvSpPr txBox="1"/>
          <p:nvPr/>
        </p:nvSpPr>
        <p:spPr>
          <a:xfrm>
            <a:off x="5220072" y="4725144"/>
            <a:ext cx="1872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Józef Szymocha</a:t>
            </a:r>
          </a:p>
        </p:txBody>
      </p:sp>
    </p:spTree>
    <p:extLst>
      <p:ext uri="{BB962C8B-B14F-4D97-AF65-F5344CB8AC3E}">
        <p14:creationId xmlns:p14="http://schemas.microsoft.com/office/powerpoint/2010/main" val="148711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440C8BA-F354-4A81-B834-F6F1DF99B9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3348166" cy="462179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BA9AABD-AF36-359A-0B32-3400039A0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70" y="1556792"/>
            <a:ext cx="3852254" cy="462179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59ED680-049F-70B3-6C78-176BDBAD3B80}"/>
              </a:ext>
            </a:extLst>
          </p:cNvPr>
          <p:cNvSpPr txBox="1"/>
          <p:nvPr/>
        </p:nvSpPr>
        <p:spPr>
          <a:xfrm>
            <a:off x="1043608" y="836712"/>
            <a:ext cx="1872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Michał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Duszyk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D1D01CE-E2E3-EE3D-234B-20CDB2D6C70B}"/>
              </a:ext>
            </a:extLst>
          </p:cNvPr>
          <p:cNvSpPr txBox="1"/>
          <p:nvPr/>
        </p:nvSpPr>
        <p:spPr>
          <a:xfrm>
            <a:off x="6660232" y="5517232"/>
            <a:ext cx="1872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Mirek Poręba</a:t>
            </a:r>
          </a:p>
        </p:txBody>
      </p:sp>
    </p:spTree>
    <p:extLst>
      <p:ext uri="{BB962C8B-B14F-4D97-AF65-F5344CB8AC3E}">
        <p14:creationId xmlns:p14="http://schemas.microsoft.com/office/powerpoint/2010/main" val="348512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3E81E4D-4920-CA3A-819B-E94C2EDBB1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39971"/>
            <a:ext cx="4392488" cy="5684863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112095C-E108-4DD1-2679-C8418B63FE38}"/>
              </a:ext>
            </a:extLst>
          </p:cNvPr>
          <p:cNvSpPr txBox="1"/>
          <p:nvPr/>
        </p:nvSpPr>
        <p:spPr>
          <a:xfrm>
            <a:off x="2915816" y="908720"/>
            <a:ext cx="1872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Tomasz Siemek</a:t>
            </a:r>
          </a:p>
        </p:txBody>
      </p:sp>
    </p:spTree>
    <p:extLst>
      <p:ext uri="{BB962C8B-B14F-4D97-AF65-F5344CB8AC3E}">
        <p14:creationId xmlns:p14="http://schemas.microsoft.com/office/powerpoint/2010/main" val="30479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85" y="510554"/>
            <a:ext cx="2663728" cy="308879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523952" y="3059668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Marcin Kobierski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769092"/>
            <a:ext cx="2721145" cy="2833557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195736" y="6063569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Michał </a:t>
            </a:r>
            <a:r>
              <a:rPr lang="pl-PL" dirty="0" err="1"/>
              <a:t>Hachlowski</a:t>
            </a: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0D903C6-DC64-D869-3133-1BDFCDCC39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68760"/>
            <a:ext cx="2505122" cy="341008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5481E1C-AB2F-29BE-A4B8-C1B9D1854FBA}"/>
              </a:ext>
            </a:extLst>
          </p:cNvPr>
          <p:cNvSpPr txBox="1"/>
          <p:nvPr/>
        </p:nvSpPr>
        <p:spPr>
          <a:xfrm>
            <a:off x="5508104" y="1484784"/>
            <a:ext cx="1872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Rafał Sadowski</a:t>
            </a:r>
          </a:p>
        </p:txBody>
      </p:sp>
    </p:spTree>
    <p:extLst>
      <p:ext uri="{BB962C8B-B14F-4D97-AF65-F5344CB8AC3E}">
        <p14:creationId xmlns:p14="http://schemas.microsoft.com/office/powerpoint/2010/main" val="31134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Ciekawostki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4839375" cy="323895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828" y="3573016"/>
            <a:ext cx="4401164" cy="287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9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5181884" cy="35532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8"/>
          <a:stretch/>
        </p:blipFill>
        <p:spPr>
          <a:xfrm>
            <a:off x="5580112" y="1700808"/>
            <a:ext cx="3227456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8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„Jasełka Polskie”</a:t>
            </a:r>
          </a:p>
        </p:txBody>
      </p:sp>
      <p:pic>
        <p:nvPicPr>
          <p:cNvPr id="131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81075" y="1776413"/>
            <a:ext cx="6975475" cy="439578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140968"/>
            <a:ext cx="2668475" cy="306478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556792"/>
            <a:ext cx="4029637" cy="339137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24" y="620688"/>
            <a:ext cx="2629267" cy="211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6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124744"/>
            <a:ext cx="3286584" cy="479174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52392"/>
            <a:ext cx="4858428" cy="31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60648"/>
            <a:ext cx="2467319" cy="314368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86" y="3212976"/>
            <a:ext cx="2238406" cy="331697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056" y="764704"/>
            <a:ext cx="3466009" cy="552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8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524656-2511-1FC1-4D41-5C1A57CA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943534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C4EADEB-E2DB-F091-DBB4-F7CCD74FA3A2}"/>
              </a:ext>
            </a:extLst>
          </p:cNvPr>
          <p:cNvSpPr txBox="1"/>
          <p:nvPr/>
        </p:nvSpPr>
        <p:spPr>
          <a:xfrm>
            <a:off x="683568" y="1599733"/>
            <a:ext cx="7848872" cy="472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100" b="1" dirty="0"/>
              <a:t>ODZNACZENIA, NAGRODY I WYRÓŻNIENIA HONOROWE:</a:t>
            </a:r>
          </a:p>
          <a:p>
            <a:r>
              <a:rPr lang="pl-PL" sz="2000" dirty="0"/>
              <a:t>•	Nagroda Honorowa im. Henryka Cyganika (2007 r.), przyznana przez Małopolskie Centrum Kultury w Nowym Sączu, za wieloletnią pracę w dziedzinie teatru regionalnego, odważne i pełne rozmachu realizacje sceniczne, wytrwałe poszukiwania nowych form artystycznych.</a:t>
            </a:r>
          </a:p>
          <a:p>
            <a:r>
              <a:rPr lang="pl-PL" sz="2000" dirty="0"/>
              <a:t>•	Nagroda Artystyczna Powiatu Chrzanowskiego (2008 r.), </a:t>
            </a:r>
            <a:br>
              <a:rPr lang="pl-PL" sz="2000" dirty="0"/>
            </a:br>
            <a:r>
              <a:rPr lang="pl-PL" sz="2000" dirty="0"/>
              <a:t>w kategorii animator kultury na terenie Powiatu Chrzanowskiego.</a:t>
            </a:r>
          </a:p>
          <a:p>
            <a:r>
              <a:rPr lang="pl-PL" sz="2000" dirty="0"/>
              <a:t>•	Zasłużony dla Kultury Polskiej” – odznaczenie przyznane przez Ministra Kultury i Dziedzictwa Narodowego, 2012 r.</a:t>
            </a:r>
          </a:p>
          <a:p>
            <a:r>
              <a:rPr lang="pl-PL" sz="2000" dirty="0"/>
              <a:t>•	Nagroda Gminy Alwernia im. Henryka Cyganika (2012 r.), za upowszechnianie kultury.</a:t>
            </a:r>
          </a:p>
          <a:p>
            <a:r>
              <a:rPr lang="pl-PL" sz="2000" dirty="0"/>
              <a:t>•	Nagroda Województwa Małopolskiego im. Władysława Orkana, 2017 r.</a:t>
            </a:r>
          </a:p>
          <a:p>
            <a:r>
              <a:rPr lang="pl-PL" sz="2000" dirty="0"/>
              <a:t>•	Nagroda Starosty Chrzanowskiego „</a:t>
            </a:r>
            <a:r>
              <a:rPr lang="pl-PL" sz="2000" dirty="0" err="1"/>
              <a:t>Optimo</a:t>
            </a:r>
            <a:r>
              <a:rPr lang="pl-PL" sz="2000" dirty="0"/>
              <a:t> modo”, 2024 r.</a:t>
            </a:r>
          </a:p>
        </p:txBody>
      </p:sp>
    </p:spTree>
    <p:extLst>
      <p:ext uri="{BB962C8B-B14F-4D97-AF65-F5344CB8AC3E}">
        <p14:creationId xmlns:p14="http://schemas.microsoft.com/office/powerpoint/2010/main" val="125852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6A0C03F5-9179-C2B9-B20A-2E4ACAEA512B}"/>
              </a:ext>
            </a:extLst>
          </p:cNvPr>
          <p:cNvSpPr txBox="1"/>
          <p:nvPr/>
        </p:nvSpPr>
        <p:spPr>
          <a:xfrm>
            <a:off x="755576" y="2708920"/>
            <a:ext cx="77768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283 osoby na scenie</a:t>
            </a:r>
          </a:p>
          <a:p>
            <a:pPr marL="685800" marR="0" lvl="0" indent="-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5400" dirty="0">
                <a:solidFill>
                  <a:prstClr val="white"/>
                </a:solidFill>
              </a:rPr>
              <a:t>133 miejscowości</a:t>
            </a:r>
            <a:endParaRPr kumimoji="0" lang="pl-PL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5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643160-F7A1-CDD2-CE4B-46076B3B6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424" y="260648"/>
            <a:ext cx="7283152" cy="1143000"/>
          </a:xfrm>
        </p:spPr>
        <p:txBody>
          <a:bodyPr/>
          <a:lstStyle/>
          <a:p>
            <a:r>
              <a:rPr lang="pl-PL" dirty="0"/>
              <a:t>Aktualny skład Zarządu: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72CCAB7-C138-BDE4-B64A-880F6C7C10C8}"/>
              </a:ext>
            </a:extLst>
          </p:cNvPr>
          <p:cNvSpPr txBox="1"/>
          <p:nvPr/>
        </p:nvSpPr>
        <p:spPr>
          <a:xfrm>
            <a:off x="1259632" y="2132856"/>
            <a:ext cx="626469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800" dirty="0">
                <a:solidFill>
                  <a:prstClr val="white"/>
                </a:solidFill>
              </a:rPr>
              <a:t>Zbigniew Klatka – prezes</a:t>
            </a:r>
          </a:p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Józef Szymocha  - wiceprezes</a:t>
            </a:r>
          </a:p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800" dirty="0">
                <a:solidFill>
                  <a:prstClr val="white"/>
                </a:solidFill>
              </a:rPr>
              <a:t>Zofia Sądecka – wiceprezes</a:t>
            </a:r>
          </a:p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Michał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Hachlowski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wiceprezes</a:t>
            </a:r>
          </a:p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800" dirty="0">
                <a:solidFill>
                  <a:prstClr val="white"/>
                </a:solidFill>
              </a:rPr>
              <a:t>Marta </a:t>
            </a:r>
            <a:r>
              <a:rPr lang="pl-PL" sz="2800" dirty="0" err="1">
                <a:solidFill>
                  <a:prstClr val="white"/>
                </a:solidFill>
              </a:rPr>
              <a:t>Ciembronowicz</a:t>
            </a:r>
            <a:r>
              <a:rPr lang="pl-PL" sz="2800" dirty="0">
                <a:solidFill>
                  <a:prstClr val="white"/>
                </a:solidFill>
              </a:rPr>
              <a:t> – sekretarz</a:t>
            </a:r>
          </a:p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Genowefa Gał – skarbnik</a:t>
            </a:r>
          </a:p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800" dirty="0">
                <a:solidFill>
                  <a:prstClr val="white"/>
                </a:solidFill>
              </a:rPr>
              <a:t>Edward Górecki – członek zarządu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46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928688"/>
            <a:ext cx="7370762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196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„</a:t>
            </a:r>
            <a:r>
              <a:rPr lang="pl-PL" dirty="0" err="1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Dowiedziny</a:t>
            </a: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”, „Zrękowiny”</a:t>
            </a:r>
          </a:p>
        </p:txBody>
      </p:sp>
      <p:pic>
        <p:nvPicPr>
          <p:cNvPr id="132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8175" y="1844675"/>
            <a:ext cx="5424488" cy="37766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„Na </a:t>
            </a:r>
            <a:r>
              <a:rPr lang="pl-PL" dirty="0" err="1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paświsku</a:t>
            </a: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”</a:t>
            </a:r>
          </a:p>
        </p:txBody>
      </p:sp>
      <p:pic>
        <p:nvPicPr>
          <p:cNvPr id="13312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0" y="1857375"/>
            <a:ext cx="6357938" cy="383698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610"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„Raj” („Chodzenie z rajem”)</a:t>
            </a:r>
          </a:p>
        </p:txBody>
      </p:sp>
      <p:pic>
        <p:nvPicPr>
          <p:cNvPr id="134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98563" y="1646238"/>
            <a:ext cx="6746875" cy="452596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dlewnia metali">
  <a:themeElements>
    <a:clrScheme name="Średni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dlewnia metali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dlewnia metal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228</TotalTime>
  <Words>483</Words>
  <Application>Microsoft Office PowerPoint</Application>
  <PresentationFormat>Pokaz na ekranie (4:3)</PresentationFormat>
  <Paragraphs>99</Paragraphs>
  <Slides>66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66</vt:i4>
      </vt:variant>
    </vt:vector>
  </HeadingPairs>
  <TitlesOfParts>
    <vt:vector size="72" baseType="lpstr">
      <vt:lpstr>Arial</vt:lpstr>
      <vt:lpstr>Calibri</vt:lpstr>
      <vt:lpstr>Rockwell</vt:lpstr>
      <vt:lpstr>Wingdings 2</vt:lpstr>
      <vt:lpstr>Odlewnia metali</vt:lpstr>
      <vt:lpstr>PHOTO-PAINT</vt:lpstr>
      <vt:lpstr>Prezentacja programu PowerPoint</vt:lpstr>
      <vt:lpstr>Prezentacja programu PowerPoint</vt:lpstr>
      <vt:lpstr>Prezentacja programu PowerPoint</vt:lpstr>
      <vt:lpstr>Kierowali „Tradycją”:</vt:lpstr>
      <vt:lpstr>Najważniejsze spektakle</vt:lpstr>
      <vt:lpstr>„Jasełka Polskie”</vt:lpstr>
      <vt:lpstr>„Dowiedziny”, „Zrękowiny”</vt:lpstr>
      <vt:lpstr>„Na paświsku”</vt:lpstr>
      <vt:lpstr>„Raj” („Chodzenie z rajem”)</vt:lpstr>
      <vt:lpstr>„Z Herodem”</vt:lpstr>
      <vt:lpstr>„Podzielmy się kolędą”</vt:lpstr>
      <vt:lpstr>„Zimowy wieczór w wiejskiej chacie”  </vt:lpstr>
      <vt:lpstr>„ Z folklorem, z humorem”</vt:lpstr>
      <vt:lpstr>„Kręć się kręć wrzeciono,  prządź wyborczą nić”</vt:lpstr>
      <vt:lpstr>„Moje rzeźby ożyły”</vt:lpstr>
      <vt:lpstr>„Ballada o Alwerni”</vt:lpstr>
      <vt:lpstr>„Obudzeni w Europie”</vt:lpstr>
      <vt:lpstr>„Zemsta”</vt:lpstr>
      <vt:lpstr>„T.K.M.”</vt:lpstr>
      <vt:lpstr>„Uchwalić uchwałę”</vt:lpstr>
      <vt:lpstr>„Chłopcy”</vt:lpstr>
      <vt:lpstr>„Kręć się kręć wrzeciono”  (wersja druga)</vt:lpstr>
      <vt:lpstr>„Ożenek”</vt:lpstr>
      <vt:lpstr>„Spowiedź w drewnie”</vt:lpstr>
      <vt:lpstr>„Oświadczyny”</vt:lpstr>
      <vt:lpstr>„Tato, tato sprawa się rypła”</vt:lpstr>
      <vt:lpstr>„Moje rzeźby ożyły”</vt:lpstr>
      <vt:lpstr>Prezentacja programu PowerPoint</vt:lpstr>
      <vt:lpstr>„Folwark Zwierzęcy”</vt:lpstr>
      <vt:lpstr>Prezentacja programu PowerPoint</vt:lpstr>
      <vt:lpstr>„Historia żółtej ciżemki”</vt:lpstr>
      <vt:lpstr>Prezentacja programu PowerPoint</vt:lpstr>
      <vt:lpstr>„Igraszki z diabłem”</vt:lpstr>
      <vt:lpstr>„Szablą i sercem”</vt:lpstr>
      <vt:lpstr>„Gwałtu, co się dzieje”</vt:lpstr>
      <vt:lpstr>„Lekarz mimo woli”</vt:lpstr>
      <vt:lpstr>Prezentacja programu PowerPoint</vt:lpstr>
      <vt:lpstr>Twarze Teatru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Ciekawostki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Aktualny skład Zarządu:</vt:lpstr>
      <vt:lpstr>Prezentacja programu PowerPoint</vt:lpstr>
    </vt:vector>
  </TitlesOfParts>
  <Company>Windows 2002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Windows XP</dc:creator>
  <cp:lastModifiedBy>JULITA KOŚKA</cp:lastModifiedBy>
  <cp:revision>111</cp:revision>
  <dcterms:created xsi:type="dcterms:W3CDTF">2014-11-25T10:16:00Z</dcterms:created>
  <dcterms:modified xsi:type="dcterms:W3CDTF">2024-09-04T12:26:53Z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1045-11.2.0.8991</vt:lpwstr>
  </property>
</Properties>
</file>