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6DEB5-C5E8-45D7-876C-9A5EC237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297" y="1107348"/>
            <a:ext cx="10494628" cy="4236439"/>
          </a:xfrm>
        </p:spPr>
        <p:txBody>
          <a:bodyPr>
            <a:noAutofit/>
          </a:bodyPr>
          <a:lstStyle/>
          <a:p>
            <a:pPr algn="ctr"/>
            <a:br>
              <a:rPr lang="pl-PL" sz="4000" b="1" dirty="0"/>
            </a:br>
            <a:br>
              <a:rPr lang="pl-PL" sz="4000" b="1" dirty="0"/>
            </a:br>
            <a:br>
              <a:rPr lang="pl-PL" sz="4000" b="1" dirty="0"/>
            </a:br>
            <a:br>
              <a:rPr lang="pl-PL" sz="4000" b="1" dirty="0"/>
            </a:br>
            <a:r>
              <a:rPr lang="pl-PL" sz="4000" b="1" dirty="0"/>
              <a:t>Laureaci Nagrody </a:t>
            </a:r>
            <a:br>
              <a:rPr lang="pl-PL" sz="4000" b="1" dirty="0"/>
            </a:br>
            <a:r>
              <a:rPr lang="pl-PL" sz="4000" b="1" dirty="0"/>
              <a:t>Starosty  Chrzanowskiego </a:t>
            </a:r>
            <a:br>
              <a:rPr lang="pl-PL" sz="4000" b="1" dirty="0"/>
            </a:br>
            <a:r>
              <a:rPr lang="pl-PL" sz="4000" b="1" dirty="0"/>
              <a:t>„BONUM FACERE”- „CZYNIĆ DOBRO”</a:t>
            </a:r>
            <a:br>
              <a:rPr lang="pl-PL" sz="4000" b="1" dirty="0"/>
            </a:br>
            <a:r>
              <a:rPr lang="pl-PL" sz="4000" b="1" dirty="0"/>
              <a:t> dla osoby zasłużonej w budowie społeczeństwa obywatelskiego </a:t>
            </a:r>
            <a:br>
              <a:rPr lang="pl-PL" sz="4000" b="1" dirty="0"/>
            </a:br>
            <a:r>
              <a:rPr lang="pl-PL" sz="4000" b="1" dirty="0"/>
              <a:t>Powiatu Chrzanowskiego</a:t>
            </a:r>
          </a:p>
        </p:txBody>
      </p:sp>
    </p:spTree>
    <p:extLst>
      <p:ext uri="{BB962C8B-B14F-4D97-AF65-F5344CB8AC3E}">
        <p14:creationId xmlns:p14="http://schemas.microsoft.com/office/powerpoint/2010/main" val="324640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ADA1D-F591-468B-97E8-B01E9F0E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3503076" cy="852352"/>
          </a:xfrm>
        </p:spPr>
        <p:txBody>
          <a:bodyPr/>
          <a:lstStyle/>
          <a:p>
            <a:r>
              <a:rPr lang="pl-PL" dirty="0"/>
              <a:t>Bożena </a:t>
            </a:r>
            <a:r>
              <a:rPr lang="pl-PL" dirty="0" err="1"/>
              <a:t>Bierca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DDAD04-C5E4-405C-889D-0483E48C0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88" y="478172"/>
            <a:ext cx="3653220" cy="61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C78B2-719E-4AF3-BCDB-1FE3DE3A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488" y="671121"/>
            <a:ext cx="5145438" cy="1291904"/>
          </a:xfrm>
        </p:spPr>
        <p:txBody>
          <a:bodyPr>
            <a:normAutofit fontScale="90000"/>
          </a:bodyPr>
          <a:lstStyle/>
          <a:p>
            <a:r>
              <a:rPr lang="pl-PL" dirty="0"/>
              <a:t>Genowefa i Jan Gał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D65EE8-282C-4F02-B8B4-68B154B3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952" y="609544"/>
            <a:ext cx="3439076" cy="61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2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1BB30-AB04-44A0-915F-E64A4E01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</a:t>
            </a:r>
            <a:r>
              <a:rPr lang="pl-PL" dirty="0" err="1"/>
              <a:t>Gleń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E3299E-C9C0-4589-8ED9-3446031E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87" y="843502"/>
            <a:ext cx="3589020" cy="53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7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1271D3-24D5-47A0-BE65-FBF2F050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Wacław Płonka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5852587-C9FE-4B97-BD31-49605BE4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293" y="205530"/>
            <a:ext cx="4884046" cy="64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C6E74-7E74-4803-9E6F-757B055D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Andrzej Romański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FC4FD8F-F4A5-4B3D-92D4-9F328C5A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862" y="293470"/>
            <a:ext cx="4207552" cy="62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154D3-7092-41DB-818E-08FDA235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Ariel Środa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6CF2A5F-D8DD-44A3-90FA-9A8CCFC9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17" y="267527"/>
            <a:ext cx="4602542" cy="63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40E72-5D08-4A8C-8A50-41099B39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Teresa </a:t>
            </a:r>
            <a:r>
              <a:rPr lang="pl-PL" dirty="0" err="1"/>
              <a:t>Żuławińska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C1F19B7-7B4A-4806-ABC7-ED6F5905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30" y="1279236"/>
            <a:ext cx="5822682" cy="53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4204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46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Smuga</vt:lpstr>
      <vt:lpstr>    Laureaci Nagrody  Starosty  Chrzanowskiego  „BONUM FACERE”- „CZYNIĆ DOBRO”  dla osoby zasłużonej w budowie społeczeństwa obywatelskiego  Powiatu Chrzanowskiego</vt:lpstr>
      <vt:lpstr>Bożena Bierca</vt:lpstr>
      <vt:lpstr>Genowefa i Jan Gał</vt:lpstr>
      <vt:lpstr>Jan Gleń</vt:lpstr>
      <vt:lpstr>Wacław Płonka</vt:lpstr>
      <vt:lpstr>Andrzej Romański</vt:lpstr>
      <vt:lpstr>Ariel Środa</vt:lpstr>
      <vt:lpstr>Teresa Żuławińska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Laureaci Nagrody  Starosty  Chrzanowskiego  „BONUM FACERE”- „CZYNIĆ DOBRO”  dla osoby zasłużonej w budowie społeczeństwa obywatelskiego  Powiatu Chrzanowskiego</dc:title>
  <dc:creator>JULITA KOŚKA</dc:creator>
  <cp:lastModifiedBy>JULITA KOŚKA</cp:lastModifiedBy>
  <cp:revision>9</cp:revision>
  <dcterms:created xsi:type="dcterms:W3CDTF">2021-08-04T09:00:05Z</dcterms:created>
  <dcterms:modified xsi:type="dcterms:W3CDTF">2021-09-02T06:42:46Z</dcterms:modified>
</cp:coreProperties>
</file>