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63" r:id="rId7"/>
    <p:sldId id="262" r:id="rId8"/>
    <p:sldId id="261" r:id="rId9"/>
    <p:sldId id="259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A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42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4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56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577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2642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002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98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3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77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74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75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85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68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97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64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37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BF3FF-6323-42B7-919D-7E3171019C72}" type="datetimeFigureOut">
              <a:rPr lang="pl-PL" smtClean="0"/>
              <a:t>05.09.2024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95F67F-D5B7-4FEA-813B-D2DDAE9508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33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7200" b="1" dirty="0">
                <a:latin typeface="Eras Demi ITC" panose="020B0805030504020804" pitchFamily="34" charset="0"/>
              </a:rPr>
              <a:t>Towarzystwo Przyjaciół Ziemi Chrzanowskiej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sz="3600" b="1" i="1" dirty="0"/>
          </a:p>
          <a:p>
            <a:r>
              <a:rPr lang="pl-PL" sz="4700" b="1" i="1" dirty="0"/>
              <a:t>50 lat tradycji!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709806"/>
            <a:ext cx="3103320" cy="28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967" y="163097"/>
            <a:ext cx="8596668" cy="1320800"/>
          </a:xfrm>
        </p:spPr>
        <p:txBody>
          <a:bodyPr>
            <a:normAutofit/>
          </a:bodyPr>
          <a:lstStyle/>
          <a:p>
            <a:r>
              <a:rPr lang="pl-PL" sz="5400" b="1" dirty="0"/>
              <a:t>Poznajmy si</a:t>
            </a:r>
            <a:r>
              <a:rPr lang="pl-PL" sz="5200" b="1" dirty="0"/>
              <a:t>ę</a:t>
            </a:r>
            <a:r>
              <a:rPr lang="pl-PL" sz="5400" b="1" dirty="0"/>
              <a:t>!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2" y="3067332"/>
            <a:ext cx="6689513" cy="2721240"/>
          </a:xfrm>
        </p:spPr>
      </p:pic>
      <p:sp>
        <p:nvSpPr>
          <p:cNvPr id="13" name="pole tekstowe 12"/>
          <p:cNvSpPr txBox="1"/>
          <p:nvPr/>
        </p:nvSpPr>
        <p:spPr>
          <a:xfrm>
            <a:off x="491662" y="1212108"/>
            <a:ext cx="7832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Towarzystwo</a:t>
            </a:r>
            <a:r>
              <a:rPr lang="pl-PL" dirty="0"/>
              <a:t> posiada </a:t>
            </a:r>
            <a:r>
              <a:rPr lang="pl-PL" b="1" dirty="0"/>
              <a:t>kilkudziesięcioletnią historię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wpisującą się w różnego rodzaju przedsięwzięcia </a:t>
            </a:r>
            <a:br>
              <a:rPr lang="pl-PL" dirty="0"/>
            </a:br>
            <a:r>
              <a:rPr lang="pl-PL" dirty="0"/>
              <a:t>na rzecz Mieszkańców </a:t>
            </a:r>
            <a:r>
              <a:rPr lang="pl-PL" b="1" dirty="0"/>
              <a:t>Powiatu Chrzanowskiego</a:t>
            </a:r>
            <a:r>
              <a:rPr lang="pl-PL" dirty="0"/>
              <a:t>. </a:t>
            </a:r>
            <a:br>
              <a:rPr lang="pl-PL" dirty="0"/>
            </a:br>
            <a:r>
              <a:rPr lang="pl-PL" dirty="0"/>
              <a:t>Jest ono pełnoprawną jednostką zarejestrowaną </a:t>
            </a:r>
            <a:br>
              <a:rPr lang="pl-PL" dirty="0"/>
            </a:br>
            <a:r>
              <a:rPr lang="pl-PL" dirty="0"/>
              <a:t>w Krajowym Rejestrze Sądowym, posiadającą Statut i Zarząd. </a:t>
            </a:r>
          </a:p>
        </p:txBody>
      </p:sp>
      <p:sp>
        <p:nvSpPr>
          <p:cNvPr id="17" name="Łuk 16"/>
          <p:cNvSpPr/>
          <p:nvPr/>
        </p:nvSpPr>
        <p:spPr>
          <a:xfrm rot="20024725">
            <a:off x="4205171" y="532428"/>
            <a:ext cx="3894332" cy="337651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66" y="0"/>
            <a:ext cx="2396334" cy="222068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378349" y="1471698"/>
            <a:ext cx="25341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Prezes:</a:t>
            </a:r>
            <a:br>
              <a:rPr lang="pl-PL" b="1" dirty="0"/>
            </a:br>
            <a:r>
              <a:rPr lang="pl-PL" dirty="0"/>
              <a:t>Stanisław Mikrut</a:t>
            </a:r>
          </a:p>
          <a:p>
            <a:br>
              <a:rPr lang="pl-PL" b="1" dirty="0"/>
            </a:br>
            <a:r>
              <a:rPr lang="pl-PL" b="1" dirty="0"/>
              <a:t>I Wiceprezes:</a:t>
            </a:r>
            <a:br>
              <a:rPr lang="pl-PL" b="1" dirty="0"/>
            </a:br>
            <a:r>
              <a:rPr lang="pl-PL" dirty="0"/>
              <a:t>Krystyna Raś</a:t>
            </a:r>
            <a:br>
              <a:rPr lang="pl-PL" dirty="0"/>
            </a:br>
            <a:br>
              <a:rPr lang="pl-PL" dirty="0"/>
            </a:br>
            <a:r>
              <a:rPr lang="pl-PL" b="1" dirty="0"/>
              <a:t>II Wiceprezes:</a:t>
            </a:r>
            <a:br>
              <a:rPr lang="pl-PL" b="1" dirty="0"/>
            </a:br>
            <a:r>
              <a:rPr lang="pl-PL" dirty="0"/>
              <a:t>Marzena Jewuła</a:t>
            </a:r>
            <a:br>
              <a:rPr lang="pl-PL" dirty="0"/>
            </a:br>
            <a:br>
              <a:rPr lang="pl-PL" dirty="0"/>
            </a:br>
            <a:r>
              <a:rPr lang="pl-PL" b="1" dirty="0"/>
              <a:t>Skarbnik:</a:t>
            </a:r>
            <a:br>
              <a:rPr lang="pl-PL" dirty="0"/>
            </a:br>
            <a:r>
              <a:rPr lang="pl-PL" dirty="0"/>
              <a:t>Rafał </a:t>
            </a:r>
            <a:r>
              <a:rPr lang="pl-PL" dirty="0" err="1"/>
              <a:t>Turotszy</a:t>
            </a:r>
            <a:endParaRPr lang="pl-PL" dirty="0"/>
          </a:p>
          <a:p>
            <a:br>
              <a:rPr lang="pl-PL" b="1" dirty="0"/>
            </a:br>
            <a:r>
              <a:rPr lang="pl-PL" b="1" dirty="0"/>
              <a:t>Sekretarz:</a:t>
            </a:r>
            <a:br>
              <a:rPr lang="pl-PL" b="1" dirty="0"/>
            </a:br>
            <a:r>
              <a:rPr lang="pl-PL" dirty="0"/>
              <a:t>Łukasz Adamczyk</a:t>
            </a:r>
          </a:p>
          <a:p>
            <a:br>
              <a:rPr lang="pl-PL" b="1" dirty="0"/>
            </a:br>
            <a:r>
              <a:rPr lang="pl-PL" b="1" dirty="0"/>
              <a:t>Członkowie Zarządu:</a:t>
            </a:r>
            <a:br>
              <a:rPr lang="pl-PL" dirty="0"/>
            </a:br>
            <a:r>
              <a:rPr lang="pl-PL" dirty="0"/>
              <a:t>- Bożena Witold</a:t>
            </a:r>
            <a:br>
              <a:rPr lang="pl-PL" dirty="0"/>
            </a:br>
            <a:r>
              <a:rPr lang="pl-PL" dirty="0"/>
              <a:t>- Jerzy Jura</a:t>
            </a:r>
          </a:p>
        </p:txBody>
      </p:sp>
    </p:spTree>
    <p:extLst>
      <p:ext uri="{BB962C8B-B14F-4D97-AF65-F5344CB8AC3E}">
        <p14:creationId xmlns:p14="http://schemas.microsoft.com/office/powerpoint/2010/main" val="429346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678150"/>
          </a:xfrm>
        </p:spPr>
        <p:txBody>
          <a:bodyPr>
            <a:noAutofit/>
          </a:bodyPr>
          <a:lstStyle/>
          <a:p>
            <a:r>
              <a:rPr lang="pl-PL" sz="4400" b="1" dirty="0"/>
              <a:t>Słowo o nas…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8" y="3683726"/>
            <a:ext cx="3903384" cy="283724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7333" y="1349829"/>
            <a:ext cx="3973043" cy="2333897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Towarzystwo Przyjaciół Ziemi Chrzanowskiej </a:t>
            </a:r>
            <a:r>
              <a:rPr lang="pl-PL" dirty="0"/>
              <a:t>zostało założone w 1973 roku przez osoby pełne pasji i chęci do działania na rzecz rozwoju okolic. Mijające lata pełne były różnorodnych aktywności przygotowywanych dla Mieszkańców.</a:t>
            </a:r>
          </a:p>
          <a:p>
            <a:r>
              <a:rPr lang="pl-PL" dirty="0"/>
              <a:t>Nie brakowało konkursów, wernisaży, publikacji, a nawet twórczości kinematograficznej, czy współpracy </a:t>
            </a:r>
            <a:br>
              <a:rPr lang="pl-PL" dirty="0"/>
            </a:br>
            <a:r>
              <a:rPr lang="pl-PL" dirty="0"/>
              <a:t>z załogą statku m/s „Chrzanów”!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23" y="94906"/>
            <a:ext cx="6375987" cy="68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0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7349" y="341158"/>
            <a:ext cx="3854528" cy="617344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Reaktywacja…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9452" y="440168"/>
            <a:ext cx="5181599" cy="2280527"/>
          </a:xfrm>
        </p:spPr>
        <p:txBody>
          <a:bodyPr>
            <a:normAutofit/>
          </a:bodyPr>
          <a:lstStyle/>
          <a:p>
            <a:r>
              <a:rPr lang="pl-PL" sz="1600" dirty="0"/>
              <a:t>Ostatnio zaprezentowaliśmy się podczas Festiwalu „</a:t>
            </a:r>
            <a:r>
              <a:rPr lang="pl-PL" sz="1600" b="1" dirty="0" err="1"/>
              <a:t>Etnomania</a:t>
            </a:r>
            <a:r>
              <a:rPr lang="pl-PL" sz="1600" b="1" dirty="0"/>
              <a:t>”</a:t>
            </a:r>
            <a:r>
              <a:rPr lang="pl-PL" sz="1600" dirty="0"/>
              <a:t> na terenie Skansenu w Wygiełzowie.</a:t>
            </a:r>
            <a:br>
              <a:rPr lang="pl-PL" sz="1600" dirty="0"/>
            </a:br>
            <a:r>
              <a:rPr lang="pl-PL" sz="1600" dirty="0"/>
              <a:t>Serwowaliśmy tradycyjne pieczone ziemniaki, </a:t>
            </a:r>
            <a:br>
              <a:rPr lang="pl-PL" sz="1600" dirty="0"/>
            </a:br>
            <a:r>
              <a:rPr lang="pl-PL" sz="1600" dirty="0"/>
              <a:t>przy okazji dzieląc się pamiątkowymi magnesami, materiałami, wspomnieniami…</a:t>
            </a:r>
            <a:br>
              <a:rPr lang="pl-PL" sz="1600" dirty="0"/>
            </a:br>
            <a:br>
              <a:rPr lang="pl-PL" sz="1600" dirty="0"/>
            </a:br>
            <a:r>
              <a:rPr lang="pl-PL" sz="1600" b="1" dirty="0"/>
              <a:t>Przed nami jeszcze inne wydarzenia!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7350" y="1402080"/>
            <a:ext cx="3979818" cy="4639281"/>
          </a:xfrm>
        </p:spPr>
        <p:txBody>
          <a:bodyPr>
            <a:normAutofit/>
          </a:bodyPr>
          <a:lstStyle/>
          <a:p>
            <a:r>
              <a:rPr lang="pl-PL" sz="2000" b="1" dirty="0"/>
              <a:t>Nowym otwarciem dla Towarzystwa był rok 2006.</a:t>
            </a:r>
          </a:p>
          <a:p>
            <a:r>
              <a:rPr lang="pl-PL" sz="1600" dirty="0"/>
              <a:t>Wówczas Walne Zgromadzenie zdecydowało o dalszym kierunku działalności. </a:t>
            </a:r>
          </a:p>
          <a:p>
            <a:r>
              <a:rPr lang="pl-PL" sz="1600" dirty="0"/>
              <a:t>Organizowane były cykliczne imprezy poświęcone lokalnej kulturze, historii, kuchni. Owocna okazała się też aktorska współpraca z Teatrem Nowa Tradycja.</a:t>
            </a:r>
          </a:p>
          <a:p>
            <a:r>
              <a:rPr lang="pl-PL" sz="1600" dirty="0"/>
              <a:t>W 2018 r. Prezesem Towarzystwa został Stanisław Mikrut, który owocnie </a:t>
            </a:r>
            <a:br>
              <a:rPr lang="pl-PL" sz="1600" dirty="0"/>
            </a:br>
            <a:r>
              <a:rPr lang="pl-PL" sz="1600" dirty="0"/>
              <a:t>spełnia się w tej roli po dziś dzień.</a:t>
            </a:r>
          </a:p>
          <a:p>
            <a:endParaRPr lang="pl-PL" sz="16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78" y="2449355"/>
            <a:ext cx="2443295" cy="2410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75" y="3884023"/>
            <a:ext cx="2743417" cy="2743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75" y="1304108"/>
            <a:ext cx="2431869" cy="2431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328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5800" y="219138"/>
            <a:ext cx="5063900" cy="2032000"/>
          </a:xfrm>
        </p:spPr>
        <p:txBody>
          <a:bodyPr>
            <a:normAutofit/>
          </a:bodyPr>
          <a:lstStyle/>
          <a:p>
            <a:pPr algn="ctr"/>
            <a:r>
              <a:rPr lang="pl-PL" sz="9600" b="1" dirty="0"/>
              <a:t>Misja!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3" y="1860731"/>
            <a:ext cx="4713272" cy="165525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18" y="2565286"/>
            <a:ext cx="4684696" cy="16591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7" y="4839063"/>
            <a:ext cx="4773956" cy="165525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5190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4134" y="578424"/>
            <a:ext cx="5482166" cy="1278466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„Ziemniaki </a:t>
            </a:r>
            <a:br>
              <a:rPr lang="pl-PL" sz="4800" b="1" dirty="0"/>
            </a:br>
            <a:r>
              <a:rPr lang="pl-PL" sz="4800" b="1" dirty="0"/>
              <a:t>po </a:t>
            </a:r>
            <a:r>
              <a:rPr lang="pl-PL" sz="4800" b="1" dirty="0" err="1"/>
              <a:t>Cabańsku</a:t>
            </a:r>
            <a:r>
              <a:rPr lang="pl-PL" sz="4800" b="1" dirty="0"/>
              <a:t>”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7334" y="2082800"/>
            <a:ext cx="4999566" cy="4381501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Dzięki staraniom Członków Towarzystwa Przyjaciół Ziemi Chrzanowskiej, tradycyjna potrawa naszego regionu – „Ziemniaki po </a:t>
            </a:r>
            <a:r>
              <a:rPr lang="pl-PL" sz="2000" dirty="0" err="1"/>
              <a:t>Cabańsku</a:t>
            </a:r>
            <a:r>
              <a:rPr lang="pl-PL" sz="2000" dirty="0"/>
              <a:t>” – </a:t>
            </a:r>
            <a:br>
              <a:rPr lang="pl-PL" sz="2000" dirty="0"/>
            </a:br>
            <a:r>
              <a:rPr lang="pl-PL" sz="2000" dirty="0"/>
              <a:t>dnia 17 stycznia 2011 r., decyzją Ministra Rolnictwa i Rozwoju Wsi, została wpisana na Listę Produktów Tradycyjnych, znajdując się wśród takich „sław” kulinarnych jak oscypek </a:t>
            </a:r>
            <a:br>
              <a:rPr lang="pl-PL" sz="2000" dirty="0"/>
            </a:br>
            <a:r>
              <a:rPr lang="pl-PL" sz="2000" dirty="0"/>
              <a:t>czy obwarzanek krakowski.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061634" y="5499889"/>
            <a:ext cx="5482166" cy="6392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800" b="1" dirty="0"/>
              <a:t>Smacznego!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22" y="500887"/>
            <a:ext cx="5637955" cy="53186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60473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0934" y="304800"/>
            <a:ext cx="6040966" cy="375920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Towarzystwo wspiera też samorząd </a:t>
            </a:r>
            <a:b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deleguje kandydatów w wyborach. </a:t>
            </a:r>
            <a:b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Związani są z nami doświadczeni przedsiębiorcy, urzędnicy, ludzie kultury, pedagogowie, laureaci tytułu </a:t>
            </a: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„Zasłużony </a:t>
            </a:r>
            <a:b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dla Powiatu Chrzanowskiego”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Radni, Członek Zarządu Powiatu Chrzanowskiego, </a:t>
            </a:r>
            <a:b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nawet obecny </a:t>
            </a: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Starosta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Bartłomiej Gębala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43" y="3213100"/>
            <a:ext cx="2274557" cy="318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39" y="208275"/>
            <a:ext cx="2772044" cy="2369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1727200" y="4326130"/>
            <a:ext cx="87503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rgbClr val="C1A605"/>
                </a:solidFill>
              </a:rPr>
              <a:t>Nasza Wiceprezes – </a:t>
            </a:r>
            <a:r>
              <a:rPr lang="pl-PL" sz="2200" b="1" dirty="0">
                <a:solidFill>
                  <a:srgbClr val="C1A605"/>
                </a:solidFill>
              </a:rPr>
              <a:t>Krystyna Raś </a:t>
            </a:r>
            <a:r>
              <a:rPr lang="pl-PL" sz="2200" dirty="0">
                <a:solidFill>
                  <a:srgbClr val="C1A605"/>
                </a:solidFill>
              </a:rPr>
              <a:t>– udziela bezpłatnych </a:t>
            </a:r>
            <a:br>
              <a:rPr lang="pl-PL" sz="2200" dirty="0">
                <a:solidFill>
                  <a:srgbClr val="C1A605"/>
                </a:solidFill>
              </a:rPr>
            </a:br>
            <a:r>
              <a:rPr lang="pl-PL" sz="2200" dirty="0">
                <a:solidFill>
                  <a:srgbClr val="C1A605"/>
                </a:solidFill>
              </a:rPr>
              <a:t>porad dot. Ubezpieczeń Społecznych, </a:t>
            </a:r>
            <a:br>
              <a:rPr lang="pl-PL" sz="2200" dirty="0">
                <a:solidFill>
                  <a:srgbClr val="C1A605"/>
                </a:solidFill>
              </a:rPr>
            </a:br>
            <a:r>
              <a:rPr lang="pl-PL" sz="2200" b="1" dirty="0">
                <a:solidFill>
                  <a:srgbClr val="C1A605"/>
                </a:solidFill>
              </a:rPr>
              <a:t>Zbigniew Klatka </a:t>
            </a:r>
            <a:r>
              <a:rPr lang="pl-PL" sz="2200" dirty="0">
                <a:solidFill>
                  <a:srgbClr val="C1A605"/>
                </a:solidFill>
              </a:rPr>
              <a:t>kieruje </a:t>
            </a:r>
            <a:r>
              <a:rPr lang="pl-PL" sz="2200" b="1" dirty="0">
                <a:solidFill>
                  <a:srgbClr val="C1A605"/>
                </a:solidFill>
              </a:rPr>
              <a:t>Teatrem Tradycja</a:t>
            </a:r>
            <a:r>
              <a:rPr lang="pl-PL" sz="2200" dirty="0">
                <a:solidFill>
                  <a:srgbClr val="C1A605"/>
                </a:solidFill>
              </a:rPr>
              <a:t>, </a:t>
            </a:r>
            <a:br>
              <a:rPr lang="pl-PL" sz="2200" dirty="0">
                <a:solidFill>
                  <a:srgbClr val="C1A605"/>
                </a:solidFill>
              </a:rPr>
            </a:br>
            <a:r>
              <a:rPr lang="pl-PL" sz="2200" dirty="0">
                <a:solidFill>
                  <a:srgbClr val="C1A605"/>
                </a:solidFill>
              </a:rPr>
              <a:t>a </a:t>
            </a:r>
            <a:r>
              <a:rPr lang="pl-PL" sz="2200" b="1" dirty="0">
                <a:solidFill>
                  <a:srgbClr val="C1A605"/>
                </a:solidFill>
              </a:rPr>
              <a:t>Łukasz Bieniek </a:t>
            </a:r>
            <a:r>
              <a:rPr lang="pl-PL" sz="2200" dirty="0">
                <a:solidFill>
                  <a:srgbClr val="C1A605"/>
                </a:solidFill>
              </a:rPr>
              <a:t>pełni funkcję </a:t>
            </a:r>
            <a:r>
              <a:rPr lang="pl-PL" sz="2200" b="1" dirty="0">
                <a:solidFill>
                  <a:srgbClr val="C1A605"/>
                </a:solidFill>
              </a:rPr>
              <a:t>Radnego Rady Powiatu Chrzanowskiego</a:t>
            </a:r>
            <a:r>
              <a:rPr lang="pl-PL" sz="2200" dirty="0">
                <a:solidFill>
                  <a:srgbClr val="C1A605"/>
                </a:solidFill>
              </a:rPr>
              <a:t>.</a:t>
            </a:r>
            <a:endParaRPr lang="pl-PL" dirty="0">
              <a:solidFill>
                <a:srgbClr val="C1A605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48" y="508304"/>
            <a:ext cx="3337960" cy="2691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396475"/>
            <a:ext cx="5002888" cy="2816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247">
            <a:off x="6947228" y="555816"/>
            <a:ext cx="3993769" cy="3993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5" y="2552700"/>
            <a:ext cx="4127500" cy="4127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75" y="2727952"/>
            <a:ext cx="4240560" cy="3952248"/>
          </a:xfrm>
          <a:prstGeom prst="snip2DiagRect">
            <a:avLst>
              <a:gd name="adj1" fmla="val 0"/>
              <a:gd name="adj2" fmla="val 2510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298">
            <a:off x="8727724" y="3391601"/>
            <a:ext cx="3271449" cy="32714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501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1380672"/>
            <a:ext cx="9615060" cy="5045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66" y="0"/>
            <a:ext cx="2396334" cy="222068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35000"/>
            <a:ext cx="5626100" cy="2693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402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407</Words>
  <Application>Microsoft Office PowerPoint</Application>
  <PresentationFormat>Panoramiczny</PresentationFormat>
  <Paragraphs>24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Eras Demi ITC</vt:lpstr>
      <vt:lpstr>Trebuchet MS</vt:lpstr>
      <vt:lpstr>Wingdings 3</vt:lpstr>
      <vt:lpstr>Faseta</vt:lpstr>
      <vt:lpstr>Towarzystwo Przyjaciół Ziemi Chrzanowskiej</vt:lpstr>
      <vt:lpstr>Poznajmy się!</vt:lpstr>
      <vt:lpstr>Słowo o nas…</vt:lpstr>
      <vt:lpstr>Reaktywacja…</vt:lpstr>
      <vt:lpstr>Misja!</vt:lpstr>
      <vt:lpstr>„Ziemniaki  po Cabańsku”</vt:lpstr>
      <vt:lpstr>Towarzystwo wspiera też samorząd  i deleguje kandydatów w wyborach.    Związani są z nami doświadczeni przedsiębiorcy, urzędnicy, ludzie kultury, pedagogowie, laureaci tytułu „Zasłużony  dla Powiatu Chrzanowskiego”, Radni, Członek Zarządu Powiatu Chrzanowskiego,  a nawet obecny Starosta – Bartłomiej Gębala.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Towarzystwo Przyjaciół Ziemi Chrzanowskiej</dc:title>
  <dc:creator>Konto Microsoft</dc:creator>
  <cp:lastModifiedBy>Łukasz Bieniek</cp:lastModifiedBy>
  <cp:revision>50</cp:revision>
  <dcterms:created xsi:type="dcterms:W3CDTF">2024-09-02T13:51:36Z</dcterms:created>
  <dcterms:modified xsi:type="dcterms:W3CDTF">2024-09-05T05:48:13Z</dcterms:modified>
</cp:coreProperties>
</file>