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80" d="100"/>
          <a:sy n="80" d="100"/>
        </p:scale>
        <p:origin x="-3294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943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68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29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12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70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1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19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11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080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637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55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FE1F-BDAA-4FBE-A23E-1186A1EDAB33}" type="datetimeFigureOut">
              <a:rPr lang="pl-PL" smtClean="0"/>
              <a:t>2019-09-06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30F0-D0EA-431E-B9CD-BBF73707AC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7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391529"/>
              </p:ext>
            </p:extLst>
          </p:nvPr>
        </p:nvGraphicFramePr>
        <p:xfrm>
          <a:off x="195605" y="2438873"/>
          <a:ext cx="8748657" cy="34503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07796"/>
                <a:gridCol w="1008112"/>
                <a:gridCol w="936104"/>
                <a:gridCol w="4248472"/>
                <a:gridCol w="1548173"/>
              </a:tblGrid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GODZINA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WYDARZENIE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MIEJSCE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488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26.09.2019</a:t>
                      </a:r>
                      <a:endParaRPr lang="pl-PL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9:00-10:15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EC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Bezpłatne</a:t>
                      </a:r>
                      <a:r>
                        <a:rPr lang="pl-PL" sz="1400" b="1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s</a:t>
                      </a:r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eminaria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Zatrudniam legalnie - współpraca ZUS przy  ustalaniu i wypłacie świadczeń krótkoterminowych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620" marT="7620" marB="0" anchor="ctr">
                    <a:solidFill>
                      <a:srgbClr val="CCEC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Oddział ZUS </a:t>
                      </a:r>
                      <a:endParaRPr lang="pl-PL" sz="1400" b="1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 Chrzanowie</a:t>
                      </a:r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ul. Oświęcimska 19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ECFF"/>
                    </a:solidFill>
                  </a:tcPr>
                </a:tc>
              </a:tr>
              <a:tr h="57839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10:30-11:45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Zatrudniam legalnie - pracuję legalnie: ubezpieczenia unijne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620" marT="7620" marB="0" anchor="ctr"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849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12:00-13:15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Zatrudniam</a:t>
                      </a:r>
                      <a:r>
                        <a:rPr lang="pl-PL" sz="1400" b="1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legalnie - pracuję legalnie: mam z tego tytułu świadczenia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620" marT="7620" marB="0" anchor="ctr"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427789">
                <a:tc vMerge="1">
                  <a:txBody>
                    <a:bodyPr/>
                    <a:lstStyle/>
                    <a:p>
                      <a:pPr algn="ctr" fontAlgn="ctr"/>
                      <a:endParaRPr lang="pl-PL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10:00-13:00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Dyżur </a:t>
                      </a:r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Ekspertów na Sali Obsługi Klienta:</a:t>
                      </a:r>
                    </a:p>
                    <a:p>
                      <a:pPr marL="285750" lvl="8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Powiatowy Urząd Pracy</a:t>
                      </a:r>
                    </a:p>
                    <a:p>
                      <a:pPr marL="285750" lvl="8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Urząd Skarbowy</a:t>
                      </a:r>
                    </a:p>
                    <a:p>
                      <a:pPr marL="285750" lvl="8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Urząd Miejski</a:t>
                      </a:r>
                    </a:p>
                    <a:p>
                      <a:pPr marL="285750" lvl="3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Państwowa Inspekcja Pracy</a:t>
                      </a:r>
                    </a:p>
                    <a:p>
                      <a:pPr marL="285750" lvl="3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PFRON</a:t>
                      </a:r>
                    </a:p>
                    <a:p>
                      <a:pPr marL="285750" lvl="3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Chrzanowska Izba Gospodarcza</a:t>
                      </a:r>
                      <a:endParaRPr lang="pl-PL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000" marR="7620" marT="7620" marB="0" anchor="ctr"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l-PL" sz="16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Oddział ZUS </a:t>
                      </a:r>
                      <a:endParaRPr lang="pl-PL" sz="1400" b="1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l-PL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 Chrzanowie</a:t>
                      </a:r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ul. Oświęcimska 14</a:t>
                      </a:r>
                      <a:endParaRPr lang="pl-PL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1341" y="5932200"/>
            <a:ext cx="9143999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00" latinLnBrk="1" hangingPunct="0"/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Zapisy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na </a:t>
            </a:r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seminaria będą zbierane do 20 września lub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wyczerpania </a:t>
            </a:r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miejsc</a:t>
            </a:r>
          </a:p>
          <a:p>
            <a:pPr algn="ctr" defTabSz="584200" rtl="0" latinLnBrk="1" hangingPunct="0"/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pod numerem tel.: 32 624 53 47 </a:t>
            </a:r>
          </a:p>
        </p:txBody>
      </p:sp>
      <p:sp>
        <p:nvSpPr>
          <p:cNvPr id="7" name="Prostokąt 6"/>
          <p:cNvSpPr/>
          <p:nvPr/>
        </p:nvSpPr>
        <p:spPr>
          <a:xfrm>
            <a:off x="-10986" y="6650345"/>
            <a:ext cx="9161843" cy="20102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6858" y="1689474"/>
            <a:ext cx="9143999" cy="71814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Zapraszamy do oddziału ZUS w Chrzanowie</a:t>
            </a:r>
          </a:p>
          <a:p>
            <a:pPr algn="ctr" defTabSz="584200" rtl="0" latinLnBrk="1" hangingPunct="0"/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na bezpłatne </a:t>
            </a:r>
            <a:r>
              <a:rPr lang="pl-PL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seminaria i dyżur ekspertów 26 września 2019 r.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86" y="23461"/>
            <a:ext cx="2516467" cy="153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278" y="43305"/>
            <a:ext cx="2881313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567"/>
            <a:ext cx="2538993" cy="1554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3306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108</Words>
  <Application>Microsoft Office PowerPoint</Application>
  <PresentationFormat>Pokaz na ekranie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ZUS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Korpała, Barbara</dc:creator>
  <cp:lastModifiedBy>Magdalena Balicka</cp:lastModifiedBy>
  <cp:revision>8</cp:revision>
  <dcterms:created xsi:type="dcterms:W3CDTF">2019-08-29T07:17:23Z</dcterms:created>
  <dcterms:modified xsi:type="dcterms:W3CDTF">2019-09-06T07:32:29Z</dcterms:modified>
</cp:coreProperties>
</file>